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147" r:id="rId2"/>
    <p:sldId id="4164" r:id="rId3"/>
    <p:sldId id="4162" r:id="rId4"/>
    <p:sldId id="4163" r:id="rId5"/>
    <p:sldId id="2147472148" r:id="rId6"/>
    <p:sldId id="4165" r:id="rId7"/>
    <p:sldId id="259" r:id="rId8"/>
    <p:sldId id="2147472149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58F"/>
    <a:srgbClr val="FFFFFF"/>
    <a:srgbClr val="DA1A5A"/>
    <a:srgbClr val="B8ECF0"/>
    <a:srgbClr val="99FFCC"/>
    <a:srgbClr val="66FFFF"/>
    <a:srgbClr val="66FFCC"/>
    <a:srgbClr val="48595D"/>
    <a:srgbClr val="D9185C"/>
    <a:srgbClr val="06B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862B0C-B115-4297-BD43-C36625EE9215}" v="3" dt="2026-01-07T13:51:17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863" autoAdjust="0"/>
  </p:normalViewPr>
  <p:slideViewPr>
    <p:cSldViewPr snapToGrid="0" showGuides="1">
      <p:cViewPr varScale="1">
        <p:scale>
          <a:sx n="106" d="100"/>
          <a:sy n="106" d="100"/>
        </p:scale>
        <p:origin x="3452" y="244"/>
      </p:cViewPr>
      <p:guideLst>
        <p:guide orient="horz" pos="2632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Vandeloo" userId="3c655b5a79f3b167" providerId="LiveId" clId="{479284DE-1D64-4056-B707-0E4DE5F22921}"/>
    <pc:docChg chg="addSld modSld sldOrd">
      <pc:chgData name="Paul Vandeloo" userId="3c655b5a79f3b167" providerId="LiveId" clId="{479284DE-1D64-4056-B707-0E4DE5F22921}" dt="2026-01-07T13:54:23.140" v="105" actId="20577"/>
      <pc:docMkLst>
        <pc:docMk/>
      </pc:docMkLst>
      <pc:sldChg chg="modSp mod">
        <pc:chgData name="Paul Vandeloo" userId="3c655b5a79f3b167" providerId="LiveId" clId="{479284DE-1D64-4056-B707-0E4DE5F22921}" dt="2026-01-07T13:49:13.507" v="1" actId="20577"/>
        <pc:sldMkLst>
          <pc:docMk/>
          <pc:sldMk cId="1905647005" sldId="4163"/>
        </pc:sldMkLst>
        <pc:spChg chg="mod">
          <ac:chgData name="Paul Vandeloo" userId="3c655b5a79f3b167" providerId="LiveId" clId="{479284DE-1D64-4056-B707-0E4DE5F22921}" dt="2026-01-07T13:49:13.507" v="1" actId="20577"/>
          <ac:spMkLst>
            <pc:docMk/>
            <pc:sldMk cId="1905647005" sldId="4163"/>
            <ac:spMk id="2" creationId="{ABC8CC6A-9538-0F3B-7D93-EF3FE47C7665}"/>
          </ac:spMkLst>
        </pc:spChg>
      </pc:sldChg>
      <pc:sldChg chg="add">
        <pc:chgData name="Paul Vandeloo" userId="3c655b5a79f3b167" providerId="LiveId" clId="{479284DE-1D64-4056-B707-0E4DE5F22921}" dt="2026-01-07T13:48:50.698" v="0"/>
        <pc:sldMkLst>
          <pc:docMk/>
          <pc:sldMk cId="3234832868" sldId="2147472148"/>
        </pc:sldMkLst>
      </pc:sldChg>
      <pc:sldChg chg="addSp delSp modSp new mod ord">
        <pc:chgData name="Paul Vandeloo" userId="3c655b5a79f3b167" providerId="LiveId" clId="{479284DE-1D64-4056-B707-0E4DE5F22921}" dt="2026-01-07T13:54:23.140" v="105" actId="20577"/>
        <pc:sldMkLst>
          <pc:docMk/>
          <pc:sldMk cId="118316567" sldId="2147472149"/>
        </pc:sldMkLst>
        <pc:spChg chg="del">
          <ac:chgData name="Paul Vandeloo" userId="3c655b5a79f3b167" providerId="LiveId" clId="{479284DE-1D64-4056-B707-0E4DE5F22921}" dt="2026-01-07T13:51:17.329" v="19"/>
          <ac:spMkLst>
            <pc:docMk/>
            <pc:sldMk cId="118316567" sldId="2147472149"/>
            <ac:spMk id="2" creationId="{48198643-025D-3905-BF60-DC3FEB312B23}"/>
          </ac:spMkLst>
        </pc:spChg>
        <pc:spChg chg="mod">
          <ac:chgData name="Paul Vandeloo" userId="3c655b5a79f3b167" providerId="LiveId" clId="{479284DE-1D64-4056-B707-0E4DE5F22921}" dt="2026-01-07T13:54:23.140" v="105" actId="20577"/>
          <ac:spMkLst>
            <pc:docMk/>
            <pc:sldMk cId="118316567" sldId="2147472149"/>
            <ac:spMk id="4" creationId="{AD2CD59D-1565-D616-9298-81537BE968E6}"/>
          </ac:spMkLst>
        </pc:spChg>
        <pc:picChg chg="add mod">
          <ac:chgData name="Paul Vandeloo" userId="3c655b5a79f3b167" providerId="LiveId" clId="{479284DE-1D64-4056-B707-0E4DE5F22921}" dt="2026-01-07T13:52:05.413" v="27" actId="1076"/>
          <ac:picMkLst>
            <pc:docMk/>
            <pc:sldMk cId="118316567" sldId="2147472149"/>
            <ac:picMk id="5" creationId="{2DE11439-958F-A34D-821B-E3C5EBA0FCAD}"/>
          </ac:picMkLst>
        </pc:picChg>
        <pc:picChg chg="add mod">
          <ac:chgData name="Paul Vandeloo" userId="3c655b5a79f3b167" providerId="LiveId" clId="{479284DE-1D64-4056-B707-0E4DE5F22921}" dt="2026-01-07T13:52:08.415" v="28" actId="1076"/>
          <ac:picMkLst>
            <pc:docMk/>
            <pc:sldMk cId="118316567" sldId="2147472149"/>
            <ac:picMk id="6" creationId="{20720C4C-3760-973F-2729-B5A4E0DB45F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BD50EB-54AB-419B-A7BB-7ADB4B60ED31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D3572463-FB53-484B-9C63-FE9066BCF06F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nl-BE" sz="1400" b="0">
              <a:solidFill>
                <a:schemeClr val="tx1"/>
              </a:solidFill>
            </a:rPr>
            <a:t>AG</a:t>
          </a:r>
        </a:p>
      </dgm:t>
    </dgm:pt>
    <dgm:pt modelId="{99B0506F-9265-4D2D-BBAF-236A55AFDB31}" type="parTrans" cxnId="{B303F2BC-4A87-4F52-8C3E-9E40ABB342BB}">
      <dgm:prSet/>
      <dgm:spPr/>
      <dgm:t>
        <a:bodyPr/>
        <a:lstStyle/>
        <a:p>
          <a:endParaRPr lang="nl-BE"/>
        </a:p>
      </dgm:t>
    </dgm:pt>
    <dgm:pt modelId="{0D892055-4F14-4079-814C-400BC6FF969A}" type="sibTrans" cxnId="{B303F2BC-4A87-4F52-8C3E-9E40ABB342BB}">
      <dgm:prSet/>
      <dgm:spPr/>
      <dgm:t>
        <a:bodyPr/>
        <a:lstStyle/>
        <a:p>
          <a:endParaRPr lang="nl-BE"/>
        </a:p>
      </dgm:t>
    </dgm:pt>
    <dgm:pt modelId="{CCDA3D14-C4BC-4CBE-B178-1DAE5FEF1955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nl-BE" sz="1400" b="0">
              <a:solidFill>
                <a:schemeClr val="tx1"/>
              </a:solidFill>
            </a:rPr>
            <a:t>District team</a:t>
          </a:r>
        </a:p>
      </dgm:t>
    </dgm:pt>
    <dgm:pt modelId="{508A3D6B-4701-4B6F-8C9A-3CA9020DA985}" type="parTrans" cxnId="{31C588E5-9CFE-4350-8535-460569F59D81}">
      <dgm:prSet/>
      <dgm:spPr/>
      <dgm:t>
        <a:bodyPr/>
        <a:lstStyle/>
        <a:p>
          <a:endParaRPr lang="nl-BE"/>
        </a:p>
      </dgm:t>
    </dgm:pt>
    <dgm:pt modelId="{46291C8C-FB7A-4771-95D1-82149B87AA6C}" type="sibTrans" cxnId="{31C588E5-9CFE-4350-8535-460569F59D81}">
      <dgm:prSet/>
      <dgm:spPr/>
      <dgm:t>
        <a:bodyPr/>
        <a:lstStyle/>
        <a:p>
          <a:endParaRPr lang="nl-BE"/>
        </a:p>
      </dgm:t>
    </dgm:pt>
    <dgm:pt modelId="{9FB76A5B-56BD-4BAF-9457-4613B614E7DA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nl-BE" sz="1400">
              <a:solidFill>
                <a:schemeClr val="bg1"/>
              </a:solidFill>
            </a:rPr>
            <a:t>Inkomende</a:t>
          </a:r>
        </a:p>
        <a:p>
          <a:r>
            <a:rPr lang="nl-BE" sz="1400">
              <a:solidFill>
                <a:schemeClr val="bg1"/>
              </a:solidFill>
            </a:rPr>
            <a:t>Voorzitters</a:t>
          </a:r>
        </a:p>
      </dgm:t>
    </dgm:pt>
    <dgm:pt modelId="{475E5006-4230-4314-823A-165B3022A875}" type="parTrans" cxnId="{6F6A587F-B96D-44C4-B5D1-B9787B263025}">
      <dgm:prSet/>
      <dgm:spPr/>
      <dgm:t>
        <a:bodyPr/>
        <a:lstStyle/>
        <a:p>
          <a:endParaRPr lang="nl-BE"/>
        </a:p>
      </dgm:t>
    </dgm:pt>
    <dgm:pt modelId="{E452565A-D142-452F-83CE-E3FED26D221C}" type="sibTrans" cxnId="{6F6A587F-B96D-44C4-B5D1-B9787B263025}">
      <dgm:prSet/>
      <dgm:spPr/>
      <dgm:t>
        <a:bodyPr/>
        <a:lstStyle/>
        <a:p>
          <a:endParaRPr lang="nl-BE"/>
        </a:p>
      </dgm:t>
    </dgm:pt>
    <dgm:pt modelId="{CC15F2E1-DF93-48FD-AACF-CE5F1C6A9B73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nl-BE" sz="1400">
              <a:solidFill>
                <a:schemeClr val="bg1"/>
              </a:solidFill>
            </a:rPr>
            <a:t>Clubbestuur &amp;</a:t>
          </a:r>
        </a:p>
        <a:p>
          <a:r>
            <a:rPr lang="nl-BE" sz="1400">
              <a:solidFill>
                <a:schemeClr val="bg1"/>
              </a:solidFill>
            </a:rPr>
            <a:t>Club-commissies </a:t>
          </a:r>
        </a:p>
      </dgm:t>
    </dgm:pt>
    <dgm:pt modelId="{893E8CA4-007C-4040-8149-61172A4C5037}" type="parTrans" cxnId="{68FDAA3B-A639-436A-B9CF-94AB9F40D9A0}">
      <dgm:prSet/>
      <dgm:spPr/>
      <dgm:t>
        <a:bodyPr/>
        <a:lstStyle/>
        <a:p>
          <a:endParaRPr lang="nl-BE"/>
        </a:p>
      </dgm:t>
    </dgm:pt>
    <dgm:pt modelId="{E90CDEC8-AF09-4000-84B3-2B94227F9C8C}" type="sibTrans" cxnId="{68FDAA3B-A639-436A-B9CF-94AB9F40D9A0}">
      <dgm:prSet/>
      <dgm:spPr/>
      <dgm:t>
        <a:bodyPr/>
        <a:lstStyle/>
        <a:p>
          <a:endParaRPr lang="nl-BE"/>
        </a:p>
      </dgm:t>
    </dgm:pt>
    <dgm:pt modelId="{F03DD974-F116-4368-98D0-40FAB178D1DF}">
      <dgm:prSet phldrT="[Text]" custT="1"/>
      <dgm:spPr/>
      <dgm:t>
        <a:bodyPr/>
        <a:lstStyle/>
        <a:p>
          <a:r>
            <a:rPr lang="nl-BE" sz="1400"/>
            <a:t>Alle leden</a:t>
          </a:r>
        </a:p>
      </dgm:t>
    </dgm:pt>
    <dgm:pt modelId="{132EFAE9-0E24-4E11-928C-9A3FA3BADB34}" type="parTrans" cxnId="{C8E1FEE1-A7AF-41B8-A056-D23EC58D8AF0}">
      <dgm:prSet/>
      <dgm:spPr/>
      <dgm:t>
        <a:bodyPr/>
        <a:lstStyle/>
        <a:p>
          <a:endParaRPr lang="nl-BE"/>
        </a:p>
      </dgm:t>
    </dgm:pt>
    <dgm:pt modelId="{89FED51B-5A9F-4269-A5AB-A7B97850D92C}" type="sibTrans" cxnId="{C8E1FEE1-A7AF-41B8-A056-D23EC58D8AF0}">
      <dgm:prSet/>
      <dgm:spPr/>
      <dgm:t>
        <a:bodyPr/>
        <a:lstStyle/>
        <a:p>
          <a:endParaRPr lang="nl-BE"/>
        </a:p>
      </dgm:t>
    </dgm:pt>
    <dgm:pt modelId="{F93F603B-B696-4A52-BE17-E158455B6FDE}">
      <dgm:prSet phldrT="[Text]" custT="1"/>
      <dgm:spPr/>
      <dgm:t>
        <a:bodyPr/>
        <a:lstStyle/>
        <a:p>
          <a:r>
            <a:rPr lang="nl-BE" sz="1400"/>
            <a:t>District Gouverneur</a:t>
          </a:r>
        </a:p>
      </dgm:t>
    </dgm:pt>
    <dgm:pt modelId="{2A76B3B1-D091-4EC5-AABD-F0BB4F1639F0}" type="parTrans" cxnId="{EFCBD2CF-6D73-41A2-BA40-C2E5DED78226}">
      <dgm:prSet/>
      <dgm:spPr/>
      <dgm:t>
        <a:bodyPr/>
        <a:lstStyle/>
        <a:p>
          <a:endParaRPr lang="nl-BE"/>
        </a:p>
      </dgm:t>
    </dgm:pt>
    <dgm:pt modelId="{6C94D92C-3D44-43D2-98BA-32739370B65E}" type="sibTrans" cxnId="{EFCBD2CF-6D73-41A2-BA40-C2E5DED78226}">
      <dgm:prSet/>
      <dgm:spPr/>
      <dgm:t>
        <a:bodyPr/>
        <a:lstStyle/>
        <a:p>
          <a:endParaRPr lang="nl-BE"/>
        </a:p>
      </dgm:t>
    </dgm:pt>
    <dgm:pt modelId="{05B18CAF-91DC-4FD1-AECE-87C4700F2EEC}" type="pres">
      <dgm:prSet presAssocID="{79BD50EB-54AB-419B-A7BB-7ADB4B60ED31}" presName="Name0" presStyleCnt="0">
        <dgm:presLayoutVars>
          <dgm:dir/>
          <dgm:resizeHandles val="exact"/>
        </dgm:presLayoutVars>
      </dgm:prSet>
      <dgm:spPr/>
    </dgm:pt>
    <dgm:pt modelId="{9E264D78-4731-43DF-8C02-5D5D2B36BBA7}" type="pres">
      <dgm:prSet presAssocID="{F93F603B-B696-4A52-BE17-E158455B6FDE}" presName="composite" presStyleCnt="0"/>
      <dgm:spPr/>
    </dgm:pt>
    <dgm:pt modelId="{ACFB17A3-FC87-4FC1-89B1-D4BEC1443DFB}" type="pres">
      <dgm:prSet presAssocID="{F93F603B-B696-4A52-BE17-E158455B6FDE}" presName="bgChev" presStyleLbl="node1" presStyleIdx="0" presStyleCnt="6"/>
      <dgm:spPr/>
    </dgm:pt>
    <dgm:pt modelId="{5936832F-5371-4AB8-BD47-A1CC610F3D85}" type="pres">
      <dgm:prSet presAssocID="{F93F603B-B696-4A52-BE17-E158455B6FDE}" presName="txNode" presStyleLbl="fgAcc1" presStyleIdx="0" presStyleCnt="6">
        <dgm:presLayoutVars>
          <dgm:bulletEnabled val="1"/>
        </dgm:presLayoutVars>
      </dgm:prSet>
      <dgm:spPr/>
    </dgm:pt>
    <dgm:pt modelId="{2A356528-BBC0-4202-8C43-E5D53296C157}" type="pres">
      <dgm:prSet presAssocID="{6C94D92C-3D44-43D2-98BA-32739370B65E}" presName="compositeSpace" presStyleCnt="0"/>
      <dgm:spPr/>
    </dgm:pt>
    <dgm:pt modelId="{74787F11-21E1-4DAB-9A6C-5712C8AEAAAC}" type="pres">
      <dgm:prSet presAssocID="{D3572463-FB53-484B-9C63-FE9066BCF06F}" presName="composite" presStyleCnt="0"/>
      <dgm:spPr/>
    </dgm:pt>
    <dgm:pt modelId="{6B117E07-E0A1-4728-A408-77271598824C}" type="pres">
      <dgm:prSet presAssocID="{D3572463-FB53-484B-9C63-FE9066BCF06F}" presName="bgChev" presStyleLbl="node1" presStyleIdx="1" presStyleCnt="6"/>
      <dgm:spPr/>
    </dgm:pt>
    <dgm:pt modelId="{9633C1F6-64F8-4ECB-981E-AB2AFC88A93A}" type="pres">
      <dgm:prSet presAssocID="{D3572463-FB53-484B-9C63-FE9066BCF06F}" presName="txNode" presStyleLbl="fgAcc1" presStyleIdx="1" presStyleCnt="6">
        <dgm:presLayoutVars>
          <dgm:bulletEnabled val="1"/>
        </dgm:presLayoutVars>
      </dgm:prSet>
      <dgm:spPr/>
    </dgm:pt>
    <dgm:pt modelId="{E33EB80B-16BD-4B1B-B2DE-B1455C9FC2B1}" type="pres">
      <dgm:prSet presAssocID="{0D892055-4F14-4079-814C-400BC6FF969A}" presName="compositeSpace" presStyleCnt="0"/>
      <dgm:spPr/>
    </dgm:pt>
    <dgm:pt modelId="{E8C5B929-A218-4137-9780-6FBAB14C5968}" type="pres">
      <dgm:prSet presAssocID="{CCDA3D14-C4BC-4CBE-B178-1DAE5FEF1955}" presName="composite" presStyleCnt="0"/>
      <dgm:spPr/>
    </dgm:pt>
    <dgm:pt modelId="{E94D7707-C5D4-41A4-A815-2FE5B74C660D}" type="pres">
      <dgm:prSet presAssocID="{CCDA3D14-C4BC-4CBE-B178-1DAE5FEF1955}" presName="bgChev" presStyleLbl="node1" presStyleIdx="2" presStyleCnt="6"/>
      <dgm:spPr/>
    </dgm:pt>
    <dgm:pt modelId="{B20E2651-96CD-498C-8C7A-A32BE2058C01}" type="pres">
      <dgm:prSet presAssocID="{CCDA3D14-C4BC-4CBE-B178-1DAE5FEF1955}" presName="txNode" presStyleLbl="fgAcc1" presStyleIdx="2" presStyleCnt="6">
        <dgm:presLayoutVars>
          <dgm:bulletEnabled val="1"/>
        </dgm:presLayoutVars>
      </dgm:prSet>
      <dgm:spPr/>
    </dgm:pt>
    <dgm:pt modelId="{641FF72B-3424-465C-91A1-2255C49B09E9}" type="pres">
      <dgm:prSet presAssocID="{46291C8C-FB7A-4771-95D1-82149B87AA6C}" presName="compositeSpace" presStyleCnt="0"/>
      <dgm:spPr/>
    </dgm:pt>
    <dgm:pt modelId="{5117667E-F340-49DE-8A57-191ABB02C5CB}" type="pres">
      <dgm:prSet presAssocID="{9FB76A5B-56BD-4BAF-9457-4613B614E7DA}" presName="composite" presStyleCnt="0"/>
      <dgm:spPr/>
    </dgm:pt>
    <dgm:pt modelId="{6D53D787-B95B-474F-8D6C-070D77E3DAC5}" type="pres">
      <dgm:prSet presAssocID="{9FB76A5B-56BD-4BAF-9457-4613B614E7DA}" presName="bgChev" presStyleLbl="node1" presStyleIdx="3" presStyleCnt="6"/>
      <dgm:spPr/>
    </dgm:pt>
    <dgm:pt modelId="{F6B4E69E-8FE6-48E5-AD40-47C3102EB539}" type="pres">
      <dgm:prSet presAssocID="{9FB76A5B-56BD-4BAF-9457-4613B614E7DA}" presName="txNode" presStyleLbl="fgAcc1" presStyleIdx="3" presStyleCnt="6">
        <dgm:presLayoutVars>
          <dgm:bulletEnabled val="1"/>
        </dgm:presLayoutVars>
      </dgm:prSet>
      <dgm:spPr/>
    </dgm:pt>
    <dgm:pt modelId="{7BBDEA71-F5EC-4167-ACD4-E698D5845D25}" type="pres">
      <dgm:prSet presAssocID="{E452565A-D142-452F-83CE-E3FED26D221C}" presName="compositeSpace" presStyleCnt="0"/>
      <dgm:spPr/>
    </dgm:pt>
    <dgm:pt modelId="{1A9317D9-AC19-48E4-86D2-80F7FABB42F2}" type="pres">
      <dgm:prSet presAssocID="{CC15F2E1-DF93-48FD-AACF-CE5F1C6A9B73}" presName="composite" presStyleCnt="0"/>
      <dgm:spPr/>
    </dgm:pt>
    <dgm:pt modelId="{195164A8-8A6F-4975-9D20-9B1EB8637D30}" type="pres">
      <dgm:prSet presAssocID="{CC15F2E1-DF93-48FD-AACF-CE5F1C6A9B73}" presName="bgChev" presStyleLbl="node1" presStyleIdx="4" presStyleCnt="6"/>
      <dgm:spPr/>
    </dgm:pt>
    <dgm:pt modelId="{156A7029-D4AC-436A-B963-D9A4E6FFE642}" type="pres">
      <dgm:prSet presAssocID="{CC15F2E1-DF93-48FD-AACF-CE5F1C6A9B73}" presName="txNode" presStyleLbl="fgAcc1" presStyleIdx="4" presStyleCnt="6" custScaleX="117332">
        <dgm:presLayoutVars>
          <dgm:bulletEnabled val="1"/>
        </dgm:presLayoutVars>
      </dgm:prSet>
      <dgm:spPr/>
    </dgm:pt>
    <dgm:pt modelId="{FD83A3C7-8DF2-47A4-9F61-882E71B0BEAA}" type="pres">
      <dgm:prSet presAssocID="{E90CDEC8-AF09-4000-84B3-2B94227F9C8C}" presName="compositeSpace" presStyleCnt="0"/>
      <dgm:spPr/>
    </dgm:pt>
    <dgm:pt modelId="{1707B0EA-C475-4AA9-96AB-1679178A082E}" type="pres">
      <dgm:prSet presAssocID="{F03DD974-F116-4368-98D0-40FAB178D1DF}" presName="composite" presStyleCnt="0"/>
      <dgm:spPr/>
    </dgm:pt>
    <dgm:pt modelId="{B4F4DE84-50AF-4905-88B0-93899533ECA7}" type="pres">
      <dgm:prSet presAssocID="{F03DD974-F116-4368-98D0-40FAB178D1DF}" presName="bgChev" presStyleLbl="node1" presStyleIdx="5" presStyleCnt="6"/>
      <dgm:spPr/>
    </dgm:pt>
    <dgm:pt modelId="{98FA9841-799F-4CD4-A69C-5ECCE2ED5884}" type="pres">
      <dgm:prSet presAssocID="{F03DD974-F116-4368-98D0-40FAB178D1DF}" presName="txNode" presStyleLbl="fgAcc1" presStyleIdx="5" presStyleCnt="6">
        <dgm:presLayoutVars>
          <dgm:bulletEnabled val="1"/>
        </dgm:presLayoutVars>
      </dgm:prSet>
      <dgm:spPr/>
    </dgm:pt>
  </dgm:ptLst>
  <dgm:cxnLst>
    <dgm:cxn modelId="{68FDAA3B-A639-436A-B9CF-94AB9F40D9A0}" srcId="{79BD50EB-54AB-419B-A7BB-7ADB4B60ED31}" destId="{CC15F2E1-DF93-48FD-AACF-CE5F1C6A9B73}" srcOrd="4" destOrd="0" parTransId="{893E8CA4-007C-4040-8149-61172A4C5037}" sibTransId="{E90CDEC8-AF09-4000-84B3-2B94227F9C8C}"/>
    <dgm:cxn modelId="{1AD0EA3F-DD26-49D2-BD10-B74790BD1D43}" type="presOf" srcId="{D3572463-FB53-484B-9C63-FE9066BCF06F}" destId="{9633C1F6-64F8-4ECB-981E-AB2AFC88A93A}" srcOrd="0" destOrd="0" presId="urn:microsoft.com/office/officeart/2005/8/layout/chevronAccent+Icon"/>
    <dgm:cxn modelId="{D53FC65F-B084-42D1-B851-EF6DF770F71C}" type="presOf" srcId="{79BD50EB-54AB-419B-A7BB-7ADB4B60ED31}" destId="{05B18CAF-91DC-4FD1-AECE-87C4700F2EEC}" srcOrd="0" destOrd="0" presId="urn:microsoft.com/office/officeart/2005/8/layout/chevronAccent+Icon"/>
    <dgm:cxn modelId="{AA5DA363-1BC2-4579-B993-631A9F39D8EB}" type="presOf" srcId="{CC15F2E1-DF93-48FD-AACF-CE5F1C6A9B73}" destId="{156A7029-D4AC-436A-B963-D9A4E6FFE642}" srcOrd="0" destOrd="0" presId="urn:microsoft.com/office/officeart/2005/8/layout/chevronAccent+Icon"/>
    <dgm:cxn modelId="{0CA0CD7A-8C77-4E30-BF7A-BD367751F2B1}" type="presOf" srcId="{F93F603B-B696-4A52-BE17-E158455B6FDE}" destId="{5936832F-5371-4AB8-BD47-A1CC610F3D85}" srcOrd="0" destOrd="0" presId="urn:microsoft.com/office/officeart/2005/8/layout/chevronAccent+Icon"/>
    <dgm:cxn modelId="{6F6A587F-B96D-44C4-B5D1-B9787B263025}" srcId="{79BD50EB-54AB-419B-A7BB-7ADB4B60ED31}" destId="{9FB76A5B-56BD-4BAF-9457-4613B614E7DA}" srcOrd="3" destOrd="0" parTransId="{475E5006-4230-4314-823A-165B3022A875}" sibTransId="{E452565A-D142-452F-83CE-E3FED26D221C}"/>
    <dgm:cxn modelId="{908B8C99-1D3A-43EA-9E35-8AB8A03DAE35}" type="presOf" srcId="{F03DD974-F116-4368-98D0-40FAB178D1DF}" destId="{98FA9841-799F-4CD4-A69C-5ECCE2ED5884}" srcOrd="0" destOrd="0" presId="urn:microsoft.com/office/officeart/2005/8/layout/chevronAccent+Icon"/>
    <dgm:cxn modelId="{6D9443A0-A7E6-4289-A951-72A8D0F78F76}" type="presOf" srcId="{9FB76A5B-56BD-4BAF-9457-4613B614E7DA}" destId="{F6B4E69E-8FE6-48E5-AD40-47C3102EB539}" srcOrd="0" destOrd="0" presId="urn:microsoft.com/office/officeart/2005/8/layout/chevronAccent+Icon"/>
    <dgm:cxn modelId="{B303F2BC-4A87-4F52-8C3E-9E40ABB342BB}" srcId="{79BD50EB-54AB-419B-A7BB-7ADB4B60ED31}" destId="{D3572463-FB53-484B-9C63-FE9066BCF06F}" srcOrd="1" destOrd="0" parTransId="{99B0506F-9265-4D2D-BBAF-236A55AFDB31}" sibTransId="{0D892055-4F14-4079-814C-400BC6FF969A}"/>
    <dgm:cxn modelId="{EFCBD2CF-6D73-41A2-BA40-C2E5DED78226}" srcId="{79BD50EB-54AB-419B-A7BB-7ADB4B60ED31}" destId="{F93F603B-B696-4A52-BE17-E158455B6FDE}" srcOrd="0" destOrd="0" parTransId="{2A76B3B1-D091-4EC5-AABD-F0BB4F1639F0}" sibTransId="{6C94D92C-3D44-43D2-98BA-32739370B65E}"/>
    <dgm:cxn modelId="{1BD51EDB-073E-4BE2-A7B8-6A8682A3ED18}" type="presOf" srcId="{CCDA3D14-C4BC-4CBE-B178-1DAE5FEF1955}" destId="{B20E2651-96CD-498C-8C7A-A32BE2058C01}" srcOrd="0" destOrd="0" presId="urn:microsoft.com/office/officeart/2005/8/layout/chevronAccent+Icon"/>
    <dgm:cxn modelId="{C8E1FEE1-A7AF-41B8-A056-D23EC58D8AF0}" srcId="{79BD50EB-54AB-419B-A7BB-7ADB4B60ED31}" destId="{F03DD974-F116-4368-98D0-40FAB178D1DF}" srcOrd="5" destOrd="0" parTransId="{132EFAE9-0E24-4E11-928C-9A3FA3BADB34}" sibTransId="{89FED51B-5A9F-4269-A5AB-A7B97850D92C}"/>
    <dgm:cxn modelId="{31C588E5-9CFE-4350-8535-460569F59D81}" srcId="{79BD50EB-54AB-419B-A7BB-7ADB4B60ED31}" destId="{CCDA3D14-C4BC-4CBE-B178-1DAE5FEF1955}" srcOrd="2" destOrd="0" parTransId="{508A3D6B-4701-4B6F-8C9A-3CA9020DA985}" sibTransId="{46291C8C-FB7A-4771-95D1-82149B87AA6C}"/>
    <dgm:cxn modelId="{A4798A98-4684-4F9A-BDAC-E4C1DDD9E840}" type="presParOf" srcId="{05B18CAF-91DC-4FD1-AECE-87C4700F2EEC}" destId="{9E264D78-4731-43DF-8C02-5D5D2B36BBA7}" srcOrd="0" destOrd="0" presId="urn:microsoft.com/office/officeart/2005/8/layout/chevronAccent+Icon"/>
    <dgm:cxn modelId="{F584DC28-A9FA-42CF-B2D0-96678DA40500}" type="presParOf" srcId="{9E264D78-4731-43DF-8C02-5D5D2B36BBA7}" destId="{ACFB17A3-FC87-4FC1-89B1-D4BEC1443DFB}" srcOrd="0" destOrd="0" presId="urn:microsoft.com/office/officeart/2005/8/layout/chevronAccent+Icon"/>
    <dgm:cxn modelId="{4A80AA22-3548-481D-AE7F-8A2A108A7045}" type="presParOf" srcId="{9E264D78-4731-43DF-8C02-5D5D2B36BBA7}" destId="{5936832F-5371-4AB8-BD47-A1CC610F3D85}" srcOrd="1" destOrd="0" presId="urn:microsoft.com/office/officeart/2005/8/layout/chevronAccent+Icon"/>
    <dgm:cxn modelId="{24FC66A6-063D-474D-9FDB-6363E7577B75}" type="presParOf" srcId="{05B18CAF-91DC-4FD1-AECE-87C4700F2EEC}" destId="{2A356528-BBC0-4202-8C43-E5D53296C157}" srcOrd="1" destOrd="0" presId="urn:microsoft.com/office/officeart/2005/8/layout/chevronAccent+Icon"/>
    <dgm:cxn modelId="{25D1BBDA-C590-4133-8D2F-52D41B9B27BE}" type="presParOf" srcId="{05B18CAF-91DC-4FD1-AECE-87C4700F2EEC}" destId="{74787F11-21E1-4DAB-9A6C-5712C8AEAAAC}" srcOrd="2" destOrd="0" presId="urn:microsoft.com/office/officeart/2005/8/layout/chevronAccent+Icon"/>
    <dgm:cxn modelId="{1E982BF5-9EAC-4784-8F29-9147788E51CD}" type="presParOf" srcId="{74787F11-21E1-4DAB-9A6C-5712C8AEAAAC}" destId="{6B117E07-E0A1-4728-A408-77271598824C}" srcOrd="0" destOrd="0" presId="urn:microsoft.com/office/officeart/2005/8/layout/chevronAccent+Icon"/>
    <dgm:cxn modelId="{8F842CF4-503C-4207-9153-FF6D1D418ECC}" type="presParOf" srcId="{74787F11-21E1-4DAB-9A6C-5712C8AEAAAC}" destId="{9633C1F6-64F8-4ECB-981E-AB2AFC88A93A}" srcOrd="1" destOrd="0" presId="urn:microsoft.com/office/officeart/2005/8/layout/chevronAccent+Icon"/>
    <dgm:cxn modelId="{DBFD8409-0960-483E-BDC5-0A26932A6D57}" type="presParOf" srcId="{05B18CAF-91DC-4FD1-AECE-87C4700F2EEC}" destId="{E33EB80B-16BD-4B1B-B2DE-B1455C9FC2B1}" srcOrd="3" destOrd="0" presId="urn:microsoft.com/office/officeart/2005/8/layout/chevronAccent+Icon"/>
    <dgm:cxn modelId="{9C252B29-99F6-440A-9D53-F51114A4AA8B}" type="presParOf" srcId="{05B18CAF-91DC-4FD1-AECE-87C4700F2EEC}" destId="{E8C5B929-A218-4137-9780-6FBAB14C5968}" srcOrd="4" destOrd="0" presId="urn:microsoft.com/office/officeart/2005/8/layout/chevronAccent+Icon"/>
    <dgm:cxn modelId="{CE60A4BD-C35E-4FB5-A00A-7641CFBB2262}" type="presParOf" srcId="{E8C5B929-A218-4137-9780-6FBAB14C5968}" destId="{E94D7707-C5D4-41A4-A815-2FE5B74C660D}" srcOrd="0" destOrd="0" presId="urn:microsoft.com/office/officeart/2005/8/layout/chevronAccent+Icon"/>
    <dgm:cxn modelId="{144DC2E8-EC2F-47CD-B6A9-98EC119C2ACA}" type="presParOf" srcId="{E8C5B929-A218-4137-9780-6FBAB14C5968}" destId="{B20E2651-96CD-498C-8C7A-A32BE2058C01}" srcOrd="1" destOrd="0" presId="urn:microsoft.com/office/officeart/2005/8/layout/chevronAccent+Icon"/>
    <dgm:cxn modelId="{30F9AA19-AC2A-410C-B857-6FD4818882AF}" type="presParOf" srcId="{05B18CAF-91DC-4FD1-AECE-87C4700F2EEC}" destId="{641FF72B-3424-465C-91A1-2255C49B09E9}" srcOrd="5" destOrd="0" presId="urn:microsoft.com/office/officeart/2005/8/layout/chevronAccent+Icon"/>
    <dgm:cxn modelId="{C2564F84-13EA-46A5-9C67-D77B6F058052}" type="presParOf" srcId="{05B18CAF-91DC-4FD1-AECE-87C4700F2EEC}" destId="{5117667E-F340-49DE-8A57-191ABB02C5CB}" srcOrd="6" destOrd="0" presId="urn:microsoft.com/office/officeart/2005/8/layout/chevronAccent+Icon"/>
    <dgm:cxn modelId="{9C62D176-E63D-4222-B89E-50E493FD892F}" type="presParOf" srcId="{5117667E-F340-49DE-8A57-191ABB02C5CB}" destId="{6D53D787-B95B-474F-8D6C-070D77E3DAC5}" srcOrd="0" destOrd="0" presId="urn:microsoft.com/office/officeart/2005/8/layout/chevronAccent+Icon"/>
    <dgm:cxn modelId="{31D31EB4-8F43-4E9C-8470-F0804160850E}" type="presParOf" srcId="{5117667E-F340-49DE-8A57-191ABB02C5CB}" destId="{F6B4E69E-8FE6-48E5-AD40-47C3102EB539}" srcOrd="1" destOrd="0" presId="urn:microsoft.com/office/officeart/2005/8/layout/chevronAccent+Icon"/>
    <dgm:cxn modelId="{647B6D82-3277-4EDA-A1BE-2663FF7D7A40}" type="presParOf" srcId="{05B18CAF-91DC-4FD1-AECE-87C4700F2EEC}" destId="{7BBDEA71-F5EC-4167-ACD4-E698D5845D25}" srcOrd="7" destOrd="0" presId="urn:microsoft.com/office/officeart/2005/8/layout/chevronAccent+Icon"/>
    <dgm:cxn modelId="{074D59F5-3075-4DC1-A17A-9F85E913AA8C}" type="presParOf" srcId="{05B18CAF-91DC-4FD1-AECE-87C4700F2EEC}" destId="{1A9317D9-AC19-48E4-86D2-80F7FABB42F2}" srcOrd="8" destOrd="0" presId="urn:microsoft.com/office/officeart/2005/8/layout/chevronAccent+Icon"/>
    <dgm:cxn modelId="{106FC5D6-F58D-408D-B621-B413B39A198F}" type="presParOf" srcId="{1A9317D9-AC19-48E4-86D2-80F7FABB42F2}" destId="{195164A8-8A6F-4975-9D20-9B1EB8637D30}" srcOrd="0" destOrd="0" presId="urn:microsoft.com/office/officeart/2005/8/layout/chevronAccent+Icon"/>
    <dgm:cxn modelId="{D54E9031-FEAE-49C2-AF58-F7D4520F43B5}" type="presParOf" srcId="{1A9317D9-AC19-48E4-86D2-80F7FABB42F2}" destId="{156A7029-D4AC-436A-B963-D9A4E6FFE642}" srcOrd="1" destOrd="0" presId="urn:microsoft.com/office/officeart/2005/8/layout/chevronAccent+Icon"/>
    <dgm:cxn modelId="{94C473D3-DCAF-4CA5-B6AF-B7C2D2320066}" type="presParOf" srcId="{05B18CAF-91DC-4FD1-AECE-87C4700F2EEC}" destId="{FD83A3C7-8DF2-47A4-9F61-882E71B0BEAA}" srcOrd="9" destOrd="0" presId="urn:microsoft.com/office/officeart/2005/8/layout/chevronAccent+Icon"/>
    <dgm:cxn modelId="{709CB097-0497-4E4F-8136-EA7925A1B29D}" type="presParOf" srcId="{05B18CAF-91DC-4FD1-AECE-87C4700F2EEC}" destId="{1707B0EA-C475-4AA9-96AB-1679178A082E}" srcOrd="10" destOrd="0" presId="urn:microsoft.com/office/officeart/2005/8/layout/chevronAccent+Icon"/>
    <dgm:cxn modelId="{E6AB0C31-DCFB-43F0-B404-0C5B2329B5B3}" type="presParOf" srcId="{1707B0EA-C475-4AA9-96AB-1679178A082E}" destId="{B4F4DE84-50AF-4905-88B0-93899533ECA7}" srcOrd="0" destOrd="0" presId="urn:microsoft.com/office/officeart/2005/8/layout/chevronAccent+Icon"/>
    <dgm:cxn modelId="{737E0CC9-CD69-4081-A2C9-5785A912C376}" type="presParOf" srcId="{1707B0EA-C475-4AA9-96AB-1679178A082E}" destId="{98FA9841-799F-4CD4-A69C-5ECCE2ED5884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FB17A3-FC87-4FC1-89B1-D4BEC1443DFB}">
      <dsp:nvSpPr>
        <dsp:cNvPr id="0" name=""/>
        <dsp:cNvSpPr/>
      </dsp:nvSpPr>
      <dsp:spPr>
        <a:xfrm>
          <a:off x="184" y="2912588"/>
          <a:ext cx="1668623" cy="64408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6832F-5371-4AB8-BD47-A1CC610F3D85}">
      <dsp:nvSpPr>
        <dsp:cNvPr id="0" name=""/>
        <dsp:cNvSpPr/>
      </dsp:nvSpPr>
      <dsp:spPr>
        <a:xfrm>
          <a:off x="445150" y="3073610"/>
          <a:ext cx="1409059" cy="6440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District Gouverneur</a:t>
          </a:r>
        </a:p>
      </dsp:txBody>
      <dsp:txXfrm>
        <a:off x="464015" y="3092475"/>
        <a:ext cx="1371329" cy="606358"/>
      </dsp:txXfrm>
    </dsp:sp>
    <dsp:sp modelId="{6B117E07-E0A1-4728-A408-77271598824C}">
      <dsp:nvSpPr>
        <dsp:cNvPr id="0" name=""/>
        <dsp:cNvSpPr/>
      </dsp:nvSpPr>
      <dsp:spPr>
        <a:xfrm>
          <a:off x="1906123" y="2912588"/>
          <a:ext cx="1668623" cy="64408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3C1F6-64F8-4ECB-981E-AB2AFC88A93A}">
      <dsp:nvSpPr>
        <dsp:cNvPr id="0" name=""/>
        <dsp:cNvSpPr/>
      </dsp:nvSpPr>
      <dsp:spPr>
        <a:xfrm>
          <a:off x="2351089" y="3073610"/>
          <a:ext cx="1409059" cy="644088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0" kern="1200">
              <a:solidFill>
                <a:schemeClr val="tx1"/>
              </a:solidFill>
            </a:rPr>
            <a:t>AG</a:t>
          </a:r>
        </a:p>
      </dsp:txBody>
      <dsp:txXfrm>
        <a:off x="2369954" y="3092475"/>
        <a:ext cx="1371329" cy="606358"/>
      </dsp:txXfrm>
    </dsp:sp>
    <dsp:sp modelId="{E94D7707-C5D4-41A4-A815-2FE5B74C660D}">
      <dsp:nvSpPr>
        <dsp:cNvPr id="0" name=""/>
        <dsp:cNvSpPr/>
      </dsp:nvSpPr>
      <dsp:spPr>
        <a:xfrm>
          <a:off x="3812062" y="2912588"/>
          <a:ext cx="1668623" cy="64408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E2651-96CD-498C-8C7A-A32BE2058C01}">
      <dsp:nvSpPr>
        <dsp:cNvPr id="0" name=""/>
        <dsp:cNvSpPr/>
      </dsp:nvSpPr>
      <dsp:spPr>
        <a:xfrm>
          <a:off x="4257028" y="3073610"/>
          <a:ext cx="1409059" cy="644088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0" kern="1200">
              <a:solidFill>
                <a:schemeClr val="tx1"/>
              </a:solidFill>
            </a:rPr>
            <a:t>District team</a:t>
          </a:r>
        </a:p>
      </dsp:txBody>
      <dsp:txXfrm>
        <a:off x="4275893" y="3092475"/>
        <a:ext cx="1371329" cy="606358"/>
      </dsp:txXfrm>
    </dsp:sp>
    <dsp:sp modelId="{6D53D787-B95B-474F-8D6C-070D77E3DAC5}">
      <dsp:nvSpPr>
        <dsp:cNvPr id="0" name=""/>
        <dsp:cNvSpPr/>
      </dsp:nvSpPr>
      <dsp:spPr>
        <a:xfrm>
          <a:off x="5718000" y="2912588"/>
          <a:ext cx="1668623" cy="64408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B4E69E-8FE6-48E5-AD40-47C3102EB539}">
      <dsp:nvSpPr>
        <dsp:cNvPr id="0" name=""/>
        <dsp:cNvSpPr/>
      </dsp:nvSpPr>
      <dsp:spPr>
        <a:xfrm>
          <a:off x="6162967" y="3073610"/>
          <a:ext cx="1409059" cy="644088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>
              <a:solidFill>
                <a:schemeClr val="bg1"/>
              </a:solidFill>
            </a:rPr>
            <a:t>Inkomende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>
              <a:solidFill>
                <a:schemeClr val="bg1"/>
              </a:solidFill>
            </a:rPr>
            <a:t>Voorzitters</a:t>
          </a:r>
        </a:p>
      </dsp:txBody>
      <dsp:txXfrm>
        <a:off x="6181832" y="3092475"/>
        <a:ext cx="1371329" cy="606358"/>
      </dsp:txXfrm>
    </dsp:sp>
    <dsp:sp modelId="{195164A8-8A6F-4975-9D20-9B1EB8637D30}">
      <dsp:nvSpPr>
        <dsp:cNvPr id="0" name=""/>
        <dsp:cNvSpPr/>
      </dsp:nvSpPr>
      <dsp:spPr>
        <a:xfrm>
          <a:off x="7623939" y="2912588"/>
          <a:ext cx="1668623" cy="64408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A7029-D4AC-436A-B963-D9A4E6FFE642}">
      <dsp:nvSpPr>
        <dsp:cNvPr id="0" name=""/>
        <dsp:cNvSpPr/>
      </dsp:nvSpPr>
      <dsp:spPr>
        <a:xfrm>
          <a:off x="7946796" y="3073610"/>
          <a:ext cx="1653278" cy="644088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>
              <a:solidFill>
                <a:schemeClr val="bg1"/>
              </a:solidFill>
            </a:rPr>
            <a:t>Clubbestuur &amp;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>
              <a:solidFill>
                <a:schemeClr val="bg1"/>
              </a:solidFill>
            </a:rPr>
            <a:t>Club-commissies </a:t>
          </a:r>
        </a:p>
      </dsp:txBody>
      <dsp:txXfrm>
        <a:off x="7965661" y="3092475"/>
        <a:ext cx="1615548" cy="606358"/>
      </dsp:txXfrm>
    </dsp:sp>
    <dsp:sp modelId="{B4F4DE84-50AF-4905-88B0-93899533ECA7}">
      <dsp:nvSpPr>
        <dsp:cNvPr id="0" name=""/>
        <dsp:cNvSpPr/>
      </dsp:nvSpPr>
      <dsp:spPr>
        <a:xfrm>
          <a:off x="9651987" y="2912588"/>
          <a:ext cx="1668623" cy="64408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FA9841-799F-4CD4-A69C-5ECCE2ED5884}">
      <dsp:nvSpPr>
        <dsp:cNvPr id="0" name=""/>
        <dsp:cNvSpPr/>
      </dsp:nvSpPr>
      <dsp:spPr>
        <a:xfrm>
          <a:off x="10096953" y="3073610"/>
          <a:ext cx="1409059" cy="6440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/>
            <a:t>Alle leden</a:t>
          </a:r>
        </a:p>
      </dsp:txBody>
      <dsp:txXfrm>
        <a:off x="10115818" y="3092475"/>
        <a:ext cx="1371329" cy="6063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3E561-A38A-4A22-8215-F855A52BC5B1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27055-821E-4F6B-AAA9-2685E1493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38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01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DISTRICT 2140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5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969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2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75057F-8A4A-3D48-A811-CF3BB6867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4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E95793-1AA7-8D4B-B83A-CE84DD100E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999" y="5878557"/>
            <a:ext cx="1872085" cy="7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8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38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66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-1"/>
            <a:ext cx="12192000" cy="136732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655612"/>
            <a:ext cx="11506199" cy="4521352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FB6DA39-D8EC-1D45-9113-9BBFA0EBC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70"/>
            <a:ext cx="11506200" cy="1215390"/>
          </a:xfrm>
        </p:spPr>
        <p:txBody>
          <a:bodyPr tIns="0" b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370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35023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70"/>
            <a:ext cx="11506200" cy="1215390"/>
          </a:xfrm>
        </p:spPr>
        <p:txBody>
          <a:bodyPr tIns="0" b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803163"/>
            <a:ext cx="11506199" cy="608248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72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69"/>
            <a:ext cx="11506200" cy="1424473"/>
          </a:xfrm>
        </p:spPr>
        <p:txBody>
          <a:bodyPr tIns="0" bIns="91440" anchor="ctr"/>
          <a:lstStyle>
            <a:lvl1pPr>
              <a:defRPr cap="all" baseline="0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5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-1"/>
            <a:ext cx="12192000" cy="136732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B48888-D096-F90E-6C57-108EF1044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15570"/>
            <a:ext cx="11506200" cy="1215390"/>
          </a:xfrm>
        </p:spPr>
        <p:txBody>
          <a:bodyPr tIns="0" bIns="91440" anchor="ctr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7306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122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6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24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64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66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91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40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20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57129"/>
            <a:ext cx="11582401" cy="5334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90000" algn="l">
              <a:spcBef>
                <a:spcPts val="0"/>
              </a:spcBef>
              <a:defRPr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94510"/>
            <a:ext cx="10972800" cy="465065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8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rgbClr val="58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58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58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585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045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 dirty="0"/>
                  <a:t>Royal Blue</a:t>
                </a:r>
                <a:br>
                  <a:rPr lang="en-US" sz="700" dirty="0"/>
                </a:br>
                <a:r>
                  <a:rPr lang="en-US" sz="600" dirty="0"/>
                  <a:t>R23,G69,B143</a:t>
                </a:r>
                <a:endParaRPr lang="en-US" sz="70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Azure</a:t>
                </a:r>
                <a:br>
                  <a:rPr lang="en-US" sz="600" dirty="0"/>
                </a:br>
                <a:r>
                  <a:rPr lang="en-US" sz="600" dirty="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Sky Blue 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Violet</a:t>
                </a:r>
                <a:br>
                  <a:rPr lang="en-US" sz="600" dirty="0"/>
                </a:br>
                <a:r>
                  <a:rPr lang="en-US" sz="600" dirty="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Orange</a:t>
                </a:r>
                <a:br>
                  <a:rPr lang="en-US" sz="600" dirty="0"/>
                </a:br>
                <a:r>
                  <a:rPr lang="en-US" sz="600" dirty="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Gold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bg1"/>
                    </a:solidFill>
                  </a:rPr>
                  <a:t>Cranberry</a:t>
                </a:r>
                <a:br>
                  <a:rPr lang="en-US" sz="600" dirty="0">
                    <a:solidFill>
                      <a:schemeClr val="bg1"/>
                    </a:solidFill>
                  </a:rPr>
                </a:br>
                <a:r>
                  <a:rPr lang="en-US" sz="600" dirty="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Turquoise</a:t>
                </a:r>
                <a:br>
                  <a:rPr lang="en-US" sz="600" dirty="0"/>
                </a:br>
                <a:r>
                  <a:rPr lang="en-US" sz="600" dirty="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6B019A4D-C6D9-4FFC-9805-2E615D5E1A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98" t="24483" r="4260" b="25839"/>
          <a:stretch/>
        </p:blipFill>
        <p:spPr>
          <a:xfrm>
            <a:off x="327563" y="5910742"/>
            <a:ext cx="1669052" cy="71636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1C62B311-72D9-43C3-ADEB-1A2451F2B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4804" r="5179" b="29249"/>
          <a:stretch/>
        </p:blipFill>
        <p:spPr>
          <a:xfrm>
            <a:off x="10188028" y="5931796"/>
            <a:ext cx="1793415" cy="782464"/>
          </a:xfrm>
          <a:prstGeom prst="rect">
            <a:avLst/>
          </a:prstGeom>
        </p:spPr>
      </p:pic>
      <p:pic>
        <p:nvPicPr>
          <p:cNvPr id="16" name="Picture 15" descr="A blue text and a gear&#10;&#10;AI-generated content may be incorrect.">
            <a:extLst>
              <a:ext uri="{FF2B5EF4-FFF2-40B4-BE49-F238E27FC236}">
                <a16:creationId xmlns:a16="http://schemas.microsoft.com/office/drawing/2014/main" id="{D06C4AAE-634B-A4BD-6C16-47A4B0E6A589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983" y="5945138"/>
            <a:ext cx="1596059" cy="644728"/>
          </a:xfrm>
          <a:prstGeom prst="rect">
            <a:avLst/>
          </a:prstGeom>
        </p:spPr>
      </p:pic>
    </p:spTree>
    <p:custDataLst>
      <p:tags r:id="rId24"/>
    </p:custDataLst>
    <p:extLst>
      <p:ext uri="{BB962C8B-B14F-4D97-AF65-F5344CB8AC3E}">
        <p14:creationId xmlns:p14="http://schemas.microsoft.com/office/powerpoint/2010/main" val="100093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1" r:id="rId4"/>
    <p:sldLayoutId id="2147483666" r:id="rId5"/>
    <p:sldLayoutId id="2147483667" r:id="rId6"/>
    <p:sldLayoutId id="2147483655" r:id="rId7"/>
    <p:sldLayoutId id="2147483678" r:id="rId8"/>
    <p:sldLayoutId id="2147483650" r:id="rId9"/>
    <p:sldLayoutId id="2147483673" r:id="rId10"/>
    <p:sldLayoutId id="2147483659" r:id="rId11"/>
    <p:sldLayoutId id="2147483684" r:id="rId12"/>
    <p:sldLayoutId id="2147483652" r:id="rId13"/>
    <p:sldLayoutId id="2147483657" r:id="rId14"/>
    <p:sldLayoutId id="2147483672" r:id="rId15"/>
    <p:sldLayoutId id="2147483679" r:id="rId16"/>
    <p:sldLayoutId id="2147483656" r:id="rId17"/>
    <p:sldLayoutId id="2147483674" r:id="rId18"/>
    <p:sldLayoutId id="2147483658" r:id="rId19"/>
    <p:sldLayoutId id="2147483661" r:id="rId20"/>
    <p:sldLayoutId id="2147483675" r:id="rId21"/>
    <p:sldLayoutId id="2147483686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7A6F52-9503-9313-4352-8161DF4E5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ROTARY district</a:t>
            </a:r>
          </a:p>
        </p:txBody>
      </p:sp>
    </p:spTree>
    <p:extLst>
      <p:ext uri="{BB962C8B-B14F-4D97-AF65-F5344CB8AC3E}">
        <p14:creationId xmlns:p14="http://schemas.microsoft.com/office/powerpoint/2010/main" val="850440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2C57E2-C9C6-CA46-08C4-C12A6EFB8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72" y="1655612"/>
            <a:ext cx="3160364" cy="4521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dirty="0"/>
              <a:t>Rotary International</a:t>
            </a:r>
          </a:p>
          <a:p>
            <a:pPr marL="0" indent="0" algn="ctr">
              <a:buNone/>
            </a:pPr>
            <a:r>
              <a:rPr lang="en-GB" sz="2000" dirty="0"/>
              <a:t>↓</a:t>
            </a:r>
          </a:p>
          <a:p>
            <a:pPr marL="0" indent="0" algn="ctr">
              <a:buNone/>
            </a:pPr>
            <a:r>
              <a:rPr lang="en-GB" sz="2000" dirty="0"/>
              <a:t>Regio</a:t>
            </a:r>
          </a:p>
          <a:p>
            <a:pPr marL="0" indent="0" algn="ctr">
              <a:buNone/>
            </a:pPr>
            <a:r>
              <a:rPr lang="en-GB" sz="2000" dirty="0"/>
              <a:t>↓</a:t>
            </a:r>
          </a:p>
          <a:p>
            <a:pPr marL="0" indent="0" algn="ctr">
              <a:buNone/>
            </a:pPr>
            <a:r>
              <a:rPr lang="en-GB" sz="2000" dirty="0"/>
              <a:t>District</a:t>
            </a:r>
          </a:p>
          <a:p>
            <a:pPr marL="0" indent="0" algn="ctr">
              <a:buNone/>
            </a:pPr>
            <a:r>
              <a:rPr lang="en-GB" sz="2000" dirty="0"/>
              <a:t>↓</a:t>
            </a:r>
          </a:p>
          <a:p>
            <a:pPr marL="0" indent="0" algn="ctr">
              <a:buNone/>
            </a:pPr>
            <a:r>
              <a:rPr lang="en-GB" sz="2000"/>
              <a:t>Groep</a:t>
            </a:r>
            <a:r>
              <a:rPr lang="en-GB" sz="2000" dirty="0"/>
              <a:t> (Zone)</a:t>
            </a:r>
          </a:p>
          <a:p>
            <a:pPr marL="0" indent="0" algn="ctr">
              <a:buNone/>
            </a:pPr>
            <a:r>
              <a:rPr lang="en-GB" sz="2000" dirty="0"/>
              <a:t>↓</a:t>
            </a:r>
          </a:p>
          <a:p>
            <a:pPr marL="0" indent="0" algn="ctr">
              <a:buNone/>
            </a:pPr>
            <a:r>
              <a:rPr lang="en-GB" sz="2000" dirty="0"/>
              <a:t>Club</a:t>
            </a:r>
            <a:endParaRPr lang="en-BE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86838C-106E-6CE2-950B-342E48464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B625B9-518F-C94A-8BC6-11A180F58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Belgie</a:t>
            </a:r>
            <a:r>
              <a:rPr lang="en-GB" dirty="0"/>
              <a:t> = 4 </a:t>
            </a:r>
            <a:r>
              <a:rPr lang="en-GB" dirty="0" err="1"/>
              <a:t>districten</a:t>
            </a:r>
            <a:endParaRPr lang="en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4CA067-494E-0F91-49FF-02DB70A8B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117" y="1387524"/>
            <a:ext cx="6663041" cy="5470476"/>
          </a:xfrm>
          <a:prstGeom prst="rect">
            <a:avLst/>
          </a:prstGeom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A37DE3C6-5399-89D5-9BF1-C8371411B828}"/>
              </a:ext>
            </a:extLst>
          </p:cNvPr>
          <p:cNvSpPr txBox="1">
            <a:spLocks/>
          </p:cNvSpPr>
          <p:nvPr/>
        </p:nvSpPr>
        <p:spPr>
          <a:xfrm>
            <a:off x="2362202" y="3241297"/>
            <a:ext cx="3160364" cy="2357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2">
                    <a:lumMod val="75000"/>
                  </a:schemeClr>
                </a:solidFill>
              </a:rPr>
              <a:t>District Gouverneur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2">
                    <a:lumMod val="75000"/>
                  </a:schemeClr>
                </a:solidFill>
              </a:rPr>
              <a:t>↓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000" dirty="0" err="1">
                <a:solidFill>
                  <a:schemeClr val="bg2">
                    <a:lumMod val="75000"/>
                  </a:schemeClr>
                </a:solidFill>
              </a:rPr>
              <a:t>Assistent</a:t>
            </a:r>
            <a:r>
              <a:rPr lang="en-GB" sz="2000" dirty="0">
                <a:solidFill>
                  <a:schemeClr val="bg2">
                    <a:lumMod val="75000"/>
                  </a:schemeClr>
                </a:solidFill>
              </a:rPr>
              <a:t> Gouverneur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bg2">
                    <a:lumMod val="75000"/>
                  </a:schemeClr>
                </a:solidFill>
              </a:rPr>
              <a:t>↓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000" dirty="0" err="1">
                <a:solidFill>
                  <a:schemeClr val="bg2">
                    <a:lumMod val="75000"/>
                  </a:schemeClr>
                </a:solidFill>
              </a:rPr>
              <a:t>Voorzitter</a:t>
            </a:r>
            <a:endParaRPr lang="en-BE" sz="20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97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Graphical user interface&#10;&#10;Description automatically generated">
            <a:extLst>
              <a:ext uri="{FF2B5EF4-FFF2-40B4-BE49-F238E27FC236}">
                <a16:creationId xmlns:a16="http://schemas.microsoft.com/office/drawing/2014/main" id="{43C0C3B4-6EAA-761C-B47B-061E9F661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0959"/>
            <a:ext cx="12192000" cy="6023687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018A73-2924-DD15-2766-C5F066E6A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B56535-CD1D-CDB2-BE8C-206DBE7F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Ons</a:t>
            </a:r>
            <a:r>
              <a:rPr lang="en-GB" dirty="0"/>
              <a:t> district 2140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8785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C8CC6A-9538-0F3B-7D93-EF3FE47C7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Geleid</a:t>
            </a:r>
            <a:r>
              <a:rPr lang="en-GB" dirty="0"/>
              <a:t> door District Gouverneur en district team</a:t>
            </a:r>
          </a:p>
          <a:p>
            <a:r>
              <a:rPr lang="en-GB" dirty="0"/>
              <a:t>81 Rotary Clubs </a:t>
            </a:r>
            <a:r>
              <a:rPr lang="en-GB"/>
              <a:t>&amp; 1</a:t>
            </a:r>
            <a:r>
              <a:rPr lang="en-BE"/>
              <a:t>4</a:t>
            </a:r>
            <a:r>
              <a:rPr lang="en-GB"/>
              <a:t> </a:t>
            </a:r>
            <a:r>
              <a:rPr lang="en-GB" dirty="0"/>
              <a:t>Rotaract Clubs</a:t>
            </a:r>
          </a:p>
          <a:p>
            <a:r>
              <a:rPr lang="en-GB" dirty="0"/>
              <a:t>Doel= </a:t>
            </a:r>
            <a:r>
              <a:rPr lang="en-GB" dirty="0" err="1"/>
              <a:t>ondersteuning</a:t>
            </a:r>
            <a:r>
              <a:rPr lang="en-GB" dirty="0"/>
              <a:t> van Rotary clubs en </a:t>
            </a:r>
            <a:r>
              <a:rPr lang="en-GB" dirty="0" err="1"/>
              <a:t>haar</a:t>
            </a:r>
            <a:r>
              <a:rPr lang="en-GB" dirty="0"/>
              <a:t> </a:t>
            </a:r>
            <a:r>
              <a:rPr lang="en-GB" dirty="0" err="1"/>
              <a:t>leden</a:t>
            </a:r>
            <a:endParaRPr lang="en-GB" dirty="0"/>
          </a:p>
          <a:p>
            <a:r>
              <a:rPr lang="en-GB" dirty="0" err="1"/>
              <a:t>Organisatie</a:t>
            </a:r>
            <a:r>
              <a:rPr lang="en-GB" dirty="0"/>
              <a:t> van:</a:t>
            </a:r>
          </a:p>
          <a:p>
            <a:pPr lvl="2">
              <a:spcBef>
                <a:spcPts val="800"/>
              </a:spcBef>
            </a:pPr>
            <a:r>
              <a:rPr lang="en-GB" dirty="0"/>
              <a:t>PETS President Elect Training Seminar</a:t>
            </a:r>
          </a:p>
          <a:p>
            <a:pPr lvl="2">
              <a:spcBef>
                <a:spcPts val="800"/>
              </a:spcBef>
            </a:pPr>
            <a:r>
              <a:rPr lang="en-GB" dirty="0"/>
              <a:t>DTA District Training Assembly</a:t>
            </a:r>
          </a:p>
          <a:p>
            <a:pPr lvl="2">
              <a:spcBef>
                <a:spcPts val="800"/>
              </a:spcBef>
            </a:pPr>
            <a:r>
              <a:rPr lang="en-GB" dirty="0"/>
              <a:t>Vibrant Club Seminar</a:t>
            </a:r>
          </a:p>
          <a:p>
            <a:pPr lvl="2">
              <a:spcBef>
                <a:spcPts val="800"/>
              </a:spcBef>
            </a:pPr>
            <a:r>
              <a:rPr lang="en-GB" dirty="0"/>
              <a:t>Rotary Foundation Seminar</a:t>
            </a:r>
          </a:p>
          <a:p>
            <a:pPr lvl="2">
              <a:spcBef>
                <a:spcPts val="800"/>
              </a:spcBef>
            </a:pPr>
            <a:r>
              <a:rPr lang="en-GB" dirty="0"/>
              <a:t>District Conference</a:t>
            </a:r>
            <a:endParaRPr lang="en-B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D1025A-94A8-F399-5B44-B3CA05800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67DB68-FC27-362D-E084-8C8D626E7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Ons</a:t>
            </a:r>
            <a:r>
              <a:rPr lang="en-GB" dirty="0"/>
              <a:t> district 2140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05647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FD3AD6-3574-A4BA-93B2-FE99AC73D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Rotary learning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F4FC67-D3E4-D849-5143-734E518E5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0B43-B8C5-1FF5-31C1-34738FAAC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2FAF99A-1910-2D2E-C90B-DCC4D87FC9DD}"/>
              </a:ext>
            </a:extLst>
          </p:cNvPr>
          <p:cNvGraphicFramePr/>
          <p:nvPr/>
        </p:nvGraphicFramePr>
        <p:xfrm>
          <a:off x="355602" y="-453324"/>
          <a:ext cx="11506198" cy="663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03522E6-6189-133A-E75B-5D94C4F47AF8}"/>
              </a:ext>
            </a:extLst>
          </p:cNvPr>
          <p:cNvSpPr txBox="1"/>
          <p:nvPr/>
        </p:nvSpPr>
        <p:spPr>
          <a:xfrm>
            <a:off x="728915" y="3568009"/>
            <a:ext cx="16081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>
                <a:solidFill>
                  <a:schemeClr val="accent1"/>
                </a:solidFill>
              </a:rPr>
              <a:t>International</a:t>
            </a:r>
          </a:p>
          <a:p>
            <a:pPr algn="ctr"/>
            <a:r>
              <a:rPr lang="nl-BE">
                <a:solidFill>
                  <a:schemeClr val="accent1"/>
                </a:solidFill>
              </a:rPr>
              <a:t> Assembly</a:t>
            </a: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r>
              <a:rPr lang="nl-BE">
                <a:solidFill>
                  <a:schemeClr val="accent1"/>
                </a:solidFill>
              </a:rPr>
              <a:t>9-13 feb 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FBD1CB-9887-4666-912B-4F474536B534}"/>
              </a:ext>
            </a:extLst>
          </p:cNvPr>
          <p:cNvSpPr txBox="1"/>
          <p:nvPr/>
        </p:nvSpPr>
        <p:spPr>
          <a:xfrm>
            <a:off x="2681549" y="3580018"/>
            <a:ext cx="14030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>
                <a:solidFill>
                  <a:schemeClr val="accent1"/>
                </a:solidFill>
              </a:rPr>
              <a:t>AG Training</a:t>
            </a:r>
            <a:br>
              <a:rPr lang="nl-BE">
                <a:solidFill>
                  <a:schemeClr val="accent1"/>
                </a:solidFill>
              </a:rPr>
            </a:br>
            <a:endParaRPr lang="nl-BE">
              <a:solidFill>
                <a:schemeClr val="accent1"/>
              </a:solidFill>
            </a:endParaRPr>
          </a:p>
          <a:p>
            <a:pPr algn="ctr"/>
            <a:r>
              <a:rPr lang="nl-BE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nl-BE">
                <a:solidFill>
                  <a:schemeClr val="accent1"/>
                </a:solidFill>
              </a:rPr>
              <a:t>21 feb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39F35E-77B9-203C-4F07-F900B8FEF5DA}"/>
              </a:ext>
            </a:extLst>
          </p:cNvPr>
          <p:cNvSpPr txBox="1"/>
          <p:nvPr/>
        </p:nvSpPr>
        <p:spPr>
          <a:xfrm>
            <a:off x="4671870" y="3568009"/>
            <a:ext cx="14029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>
                <a:solidFill>
                  <a:schemeClr val="accent1"/>
                </a:solidFill>
              </a:rPr>
              <a:t>DTTS</a:t>
            </a: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r>
              <a:rPr lang="nl-BE">
                <a:solidFill>
                  <a:schemeClr val="accent1"/>
                </a:solidFill>
              </a:rPr>
              <a:t>22 feb 2025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9C3751-0E35-A245-CB8D-974676E5FD37}"/>
              </a:ext>
            </a:extLst>
          </p:cNvPr>
          <p:cNvSpPr txBox="1"/>
          <p:nvPr/>
        </p:nvSpPr>
        <p:spPr>
          <a:xfrm>
            <a:off x="6403408" y="3568009"/>
            <a:ext cx="1672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>
                <a:solidFill>
                  <a:schemeClr val="accent1"/>
                </a:solidFill>
              </a:rPr>
              <a:t>PETS</a:t>
            </a: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r>
              <a:rPr lang="nl-BE">
                <a:solidFill>
                  <a:schemeClr val="accent1"/>
                </a:solidFill>
              </a:rPr>
              <a:t>22 maart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EADDAB-9CE2-FA98-E3D1-599E93AE34FC}"/>
              </a:ext>
            </a:extLst>
          </p:cNvPr>
          <p:cNvSpPr txBox="1"/>
          <p:nvPr/>
        </p:nvSpPr>
        <p:spPr>
          <a:xfrm>
            <a:off x="8325981" y="3565187"/>
            <a:ext cx="1672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>
                <a:solidFill>
                  <a:schemeClr val="accent1"/>
                </a:solidFill>
              </a:rPr>
              <a:t>DTA</a:t>
            </a: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r>
              <a:rPr lang="nl-BE">
                <a:solidFill>
                  <a:schemeClr val="accent1"/>
                </a:solidFill>
              </a:rPr>
              <a:t>22 maart 2025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54B0D9-91BA-5972-3831-EC28FF9D51E3}"/>
              </a:ext>
            </a:extLst>
          </p:cNvPr>
          <p:cNvSpPr txBox="1"/>
          <p:nvPr/>
        </p:nvSpPr>
        <p:spPr>
          <a:xfrm>
            <a:off x="10142728" y="3565187"/>
            <a:ext cx="19245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>
                <a:solidFill>
                  <a:schemeClr val="accent1"/>
                </a:solidFill>
              </a:rPr>
              <a:t>Vibrant Club Day</a:t>
            </a:r>
          </a:p>
          <a:p>
            <a:pPr algn="ctr"/>
            <a:r>
              <a:rPr lang="nl-BE">
                <a:solidFill>
                  <a:schemeClr val="accent1"/>
                </a:solidFill>
              </a:rPr>
              <a:t>Pre-PELS</a:t>
            </a:r>
          </a:p>
          <a:p>
            <a:pPr algn="ctr"/>
            <a:endParaRPr lang="nl-BE">
              <a:solidFill>
                <a:schemeClr val="accent1"/>
              </a:solidFill>
            </a:endParaRPr>
          </a:p>
          <a:p>
            <a:pPr algn="ctr"/>
            <a:r>
              <a:rPr lang="nl-BE">
                <a:solidFill>
                  <a:schemeClr val="accent1"/>
                </a:solidFill>
              </a:rPr>
              <a:t>18 okt 2025</a:t>
            </a:r>
          </a:p>
        </p:txBody>
      </p:sp>
    </p:spTree>
    <p:extLst>
      <p:ext uri="{BB962C8B-B14F-4D97-AF65-F5344CB8AC3E}">
        <p14:creationId xmlns:p14="http://schemas.microsoft.com/office/powerpoint/2010/main" val="3234832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C8CC6A-9538-0F3B-7D93-EF3FE47C7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Geleid</a:t>
            </a:r>
            <a:r>
              <a:rPr lang="en-GB" dirty="0"/>
              <a:t> door </a:t>
            </a:r>
            <a:r>
              <a:rPr lang="en-GB" dirty="0" err="1"/>
              <a:t>Assistent</a:t>
            </a:r>
            <a:r>
              <a:rPr lang="en-GB" dirty="0"/>
              <a:t> Gouverneur en </a:t>
            </a:r>
            <a:r>
              <a:rPr lang="en-GB" dirty="0" err="1"/>
              <a:t>clubvoorzitters</a:t>
            </a:r>
            <a:endParaRPr lang="en-GB" dirty="0"/>
          </a:p>
          <a:p>
            <a:r>
              <a:rPr lang="en-GB"/>
              <a:t>6 tot 8 Rotary Clubs in een Zone</a:t>
            </a:r>
            <a:endParaRPr lang="en-GB" dirty="0"/>
          </a:p>
          <a:p>
            <a:r>
              <a:rPr lang="en-GB" dirty="0"/>
              <a:t>Doel= support aan clubs, </a:t>
            </a:r>
            <a:r>
              <a:rPr lang="en-GB" dirty="0" err="1"/>
              <a:t>uitwisseling</a:t>
            </a:r>
            <a:r>
              <a:rPr lang="en-GB" dirty="0"/>
              <a:t> van </a:t>
            </a:r>
            <a:r>
              <a:rPr lang="en-GB" dirty="0" err="1"/>
              <a:t>informatie</a:t>
            </a:r>
            <a:r>
              <a:rPr lang="en-GB" dirty="0"/>
              <a:t>, </a:t>
            </a:r>
            <a:r>
              <a:rPr lang="en-GB" dirty="0" err="1"/>
              <a:t>zoneactiviteiten</a:t>
            </a:r>
            <a:r>
              <a:rPr lang="en-GB" dirty="0"/>
              <a:t>,…</a:t>
            </a:r>
          </a:p>
          <a:p>
            <a:r>
              <a:rPr lang="en-GB" dirty="0" err="1"/>
              <a:t>Organisatie</a:t>
            </a:r>
            <a:r>
              <a:rPr lang="en-GB" dirty="0"/>
              <a:t> van:</a:t>
            </a:r>
          </a:p>
          <a:p>
            <a:pPr lvl="2">
              <a:spcBef>
                <a:spcPts val="800"/>
              </a:spcBef>
            </a:pPr>
            <a:r>
              <a:rPr lang="en-GB"/>
              <a:t>Zonevergadering van de voorzitter</a:t>
            </a:r>
          </a:p>
          <a:p>
            <a:pPr lvl="2">
              <a:spcBef>
                <a:spcPts val="800"/>
              </a:spcBef>
            </a:pPr>
            <a:r>
              <a:rPr lang="en-GB"/>
              <a:t>Zonevergadering voor alle leden</a:t>
            </a:r>
            <a:endParaRPr lang="en-GB" dirty="0"/>
          </a:p>
          <a:p>
            <a:pPr lvl="2">
              <a:spcBef>
                <a:spcPts val="800"/>
              </a:spcBef>
            </a:pPr>
            <a:r>
              <a:rPr lang="en-GB" err="1"/>
              <a:t>Gemeenschappelijk</a:t>
            </a:r>
            <a:r>
              <a:rPr lang="en-GB"/>
              <a:t> zoneproject (met eventueel een District Grant)</a:t>
            </a:r>
            <a:endParaRPr lang="en-GB" dirty="0"/>
          </a:p>
          <a:p>
            <a:pPr lvl="2">
              <a:spcBef>
                <a:spcPts val="800"/>
              </a:spcBef>
            </a:pPr>
            <a:r>
              <a:rPr lang="en-GB"/>
              <a:t>Coordinatie van deelname aan activiteiten zoals bv Hoofdzaak </a:t>
            </a:r>
            <a:r>
              <a:rPr lang="en-GB" dirty="0"/>
              <a:t>er </a:t>
            </a:r>
            <a:r>
              <a:rPr lang="en-GB"/>
              <a:t>is Hoop (HEH), </a:t>
            </a:r>
            <a:r>
              <a:rPr lang="en-GB" dirty="0"/>
              <a:t>…</a:t>
            </a:r>
          </a:p>
          <a:p>
            <a:pPr lvl="2">
              <a:spcBef>
                <a:spcPts val="800"/>
              </a:spcBef>
            </a:pPr>
            <a:r>
              <a:rPr lang="en-GB" dirty="0"/>
              <a:t>Fun </a:t>
            </a:r>
            <a:r>
              <a:rPr lang="en-GB" dirty="0" err="1"/>
              <a:t>activiteiten</a:t>
            </a:r>
            <a:r>
              <a:rPr lang="en-GB" dirty="0"/>
              <a:t> (</a:t>
            </a:r>
            <a:r>
              <a:rPr lang="en-GB" dirty="0" err="1"/>
              <a:t>bv</a:t>
            </a:r>
            <a:r>
              <a:rPr lang="en-GB" dirty="0"/>
              <a:t> </a:t>
            </a:r>
            <a:r>
              <a:rPr lang="en-GB" dirty="0" err="1"/>
              <a:t>zomer</a:t>
            </a:r>
            <a:r>
              <a:rPr lang="en-GB" dirty="0"/>
              <a:t>-BBQ)</a:t>
            </a:r>
          </a:p>
          <a:p>
            <a:pPr lvl="2">
              <a:spcBef>
                <a:spcPts val="800"/>
              </a:spcBef>
            </a:pPr>
            <a:endParaRPr lang="en-B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D1025A-94A8-F399-5B44-B3CA05800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67DB68-FC27-362D-E084-8C8D626E7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ONZE zonES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86251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F92F68-D23A-48CF-AE1B-4A4487DD2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3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B71E1C-5DA5-742B-E590-1B51E8FE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2CD59D-1565-D616-9298-81537BE9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/>
              <a:t>DUTIES of a GOVERNoR (RI statuten)</a:t>
            </a:r>
            <a:endParaRPr lang="nl-BE"/>
          </a:p>
        </p:txBody>
      </p:sp>
      <p:pic>
        <p:nvPicPr>
          <p:cNvPr id="5" name="Picture 4" descr="A paper with text on it&#10;&#10;AI-generated content may be incorrect.">
            <a:extLst>
              <a:ext uri="{FF2B5EF4-FFF2-40B4-BE49-F238E27FC236}">
                <a16:creationId xmlns:a16="http://schemas.microsoft.com/office/drawing/2014/main" id="{2DE11439-958F-A34D-821B-E3C5EBA0F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8" y="1608800"/>
            <a:ext cx="5170805" cy="4984750"/>
          </a:xfrm>
          <a:prstGeom prst="rect">
            <a:avLst/>
          </a:prstGeom>
        </p:spPr>
      </p:pic>
      <p:pic>
        <p:nvPicPr>
          <p:cNvPr id="6" name="Content Placeholder 5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20720C4C-3760-973F-2729-B5A4E0DB4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08800"/>
            <a:ext cx="5171895" cy="113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65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SLIDE_THUMBNAIL_REFRESH" val="1"/>
  <p:tag name="ARTICULATE_DESIGN_ID_OFFICE THEME" val="Zww6o0dV"/>
  <p:tag name="ARTICULATE_PROJECT_OPEN" val="0"/>
  <p:tag name="PRESGUID" val="f5defbb4-33b4-43a6-867e-2128e57199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208</Words>
  <Application>Microsoft Office PowerPoint</Application>
  <PresentationFormat>Widescreen</PresentationFormat>
  <Paragraphs>79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ROTARY district</vt:lpstr>
      <vt:lpstr>Belgie = 4 districten</vt:lpstr>
      <vt:lpstr>Ons district 2140</vt:lpstr>
      <vt:lpstr>Ons district 2140</vt:lpstr>
      <vt:lpstr>Rotary learning</vt:lpstr>
      <vt:lpstr>ONZE zonES</vt:lpstr>
      <vt:lpstr>PowerPoint Presentation</vt:lpstr>
      <vt:lpstr>DUTIES of a GOVERNoR (RI statuten)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FK B</dc:creator>
  <cp:lastModifiedBy>Paul Vandeloo</cp:lastModifiedBy>
  <cp:revision>188</cp:revision>
  <cp:lastPrinted>2019-12-04T20:41:25Z</cp:lastPrinted>
  <dcterms:created xsi:type="dcterms:W3CDTF">2019-11-18T03:22:22Z</dcterms:created>
  <dcterms:modified xsi:type="dcterms:W3CDTF">2026-01-07T13:54:27Z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1E96FB25-8539-4CD8-9073-88C994302880</vt:lpwstr>
  </property>
  <property fmtid="{D5CDD505-2E9C-101B-9397-08002B2CF9AE}" pid="3" name="ArticulatePath">
    <vt:lpwstr>RI InHouse Staff Presentation_20200117-007_QC1_EN</vt:lpwstr>
  </property>
  <property fmtid="{D5CDD505-2E9C-101B-9397-08002B2CF9AE}" pid="4" name="MSIP_Label_33388a57-ce48-4947-8b83-910a7bee2ddc_Enabled">
    <vt:lpwstr>true</vt:lpwstr>
  </property>
  <property fmtid="{D5CDD505-2E9C-101B-9397-08002B2CF9AE}" pid="5" name="MSIP_Label_33388a57-ce48-4947-8b83-910a7bee2ddc_SetDate">
    <vt:lpwstr>2022-07-11T13:59:53Z</vt:lpwstr>
  </property>
  <property fmtid="{D5CDD505-2E9C-101B-9397-08002B2CF9AE}" pid="6" name="MSIP_Label_33388a57-ce48-4947-8b83-910a7bee2ddc_Method">
    <vt:lpwstr>Standard</vt:lpwstr>
  </property>
  <property fmtid="{D5CDD505-2E9C-101B-9397-08002B2CF9AE}" pid="7" name="MSIP_Label_33388a57-ce48-4947-8b83-910a7bee2ddc_Name">
    <vt:lpwstr>Intern</vt:lpwstr>
  </property>
  <property fmtid="{D5CDD505-2E9C-101B-9397-08002B2CF9AE}" pid="8" name="MSIP_Label_33388a57-ce48-4947-8b83-910a7bee2ddc_SiteId">
    <vt:lpwstr>cc814b9c-9a99-44a2-bc5c-f7f275945ba5</vt:lpwstr>
  </property>
  <property fmtid="{D5CDD505-2E9C-101B-9397-08002B2CF9AE}" pid="9" name="MSIP_Label_33388a57-ce48-4947-8b83-910a7bee2ddc_ActionId">
    <vt:lpwstr>aebf8d37-4076-4021-8683-a4911390474e</vt:lpwstr>
  </property>
  <property fmtid="{D5CDD505-2E9C-101B-9397-08002B2CF9AE}" pid="10" name="MSIP_Label_33388a57-ce48-4947-8b83-910a7bee2ddc_ContentBits">
    <vt:lpwstr>3</vt:lpwstr>
  </property>
</Properties>
</file>