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47" r:id="rId2"/>
    <p:sldId id="288" r:id="rId3"/>
    <p:sldId id="285" r:id="rId4"/>
    <p:sldId id="4148" r:id="rId5"/>
    <p:sldId id="2147472181" r:id="rId6"/>
    <p:sldId id="2147472182" r:id="rId7"/>
    <p:sldId id="2147472183" r:id="rId8"/>
    <p:sldId id="2147472180" r:id="rId9"/>
    <p:sldId id="2147472158" r:id="rId10"/>
    <p:sldId id="2147472179" r:id="rId11"/>
    <p:sldId id="2147472184" r:id="rId12"/>
    <p:sldId id="25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8F"/>
    <a:srgbClr val="FFFFFF"/>
    <a:srgbClr val="DA1A5A"/>
    <a:srgbClr val="B8ECF0"/>
    <a:srgbClr val="99FFCC"/>
    <a:srgbClr val="66FFFF"/>
    <a:srgbClr val="66FFCC"/>
    <a:srgbClr val="48595D"/>
    <a:srgbClr val="D9185C"/>
    <a:srgbClr val="06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BB5FF-DF8C-44A9-817C-66E4C388A503}" v="2" dt="2025-08-27T14:27:04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0" autoAdjust="0"/>
    <p:restoredTop sz="70890" autoAdjust="0"/>
  </p:normalViewPr>
  <p:slideViewPr>
    <p:cSldViewPr snapToGrid="0" showGuides="1">
      <p:cViewPr varScale="1">
        <p:scale>
          <a:sx n="105" d="100"/>
          <a:sy n="105" d="100"/>
        </p:scale>
        <p:origin x="200" y="25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deloo" userId="3c655b5a79f3b167" providerId="LiveId" clId="{9855EE8F-1411-499D-B481-666845EC32F9}"/>
    <pc:docChg chg="custSel addSld delSld modSld">
      <pc:chgData name="Paul Vandeloo" userId="3c655b5a79f3b167" providerId="LiveId" clId="{9855EE8F-1411-499D-B481-666845EC32F9}" dt="2023-01-24T11:32:09.740" v="8" actId="47"/>
      <pc:docMkLst>
        <pc:docMk/>
      </pc:docMkLst>
      <pc:sldChg chg="addSp delSp modSp new del mod modClrScheme chgLayout">
        <pc:chgData name="Paul Vandeloo" userId="3c655b5a79f3b167" providerId="LiveId" clId="{9855EE8F-1411-499D-B481-666845EC32F9}" dt="2023-01-24T11:32:09.740" v="8" actId="47"/>
        <pc:sldMkLst>
          <pc:docMk/>
          <pc:sldMk cId="3548524569" sldId="4156"/>
        </pc:sldMkLst>
      </pc:sldChg>
      <pc:sldChg chg="add del">
        <pc:chgData name="Paul Vandeloo" userId="3c655b5a79f3b167" providerId="LiveId" clId="{9855EE8F-1411-499D-B481-666845EC32F9}" dt="2023-01-24T11:26:20.270" v="5"/>
        <pc:sldMkLst>
          <pc:docMk/>
          <pc:sldMk cId="2957644117" sldId="4157"/>
        </pc:sldMkLst>
      </pc:sldChg>
    </pc:docChg>
  </pc:docChgLst>
  <pc:docChgLst>
    <pc:chgData name="Paul Vandeloo" userId="3c655b5a79f3b167" providerId="LiveId" clId="{21AF899D-E16C-4A91-AD2E-33258B9556A8}"/>
    <pc:docChg chg="custSel addSld delSld modSld delMainMaster modMainMaster">
      <pc:chgData name="Paul Vandeloo" userId="3c655b5a79f3b167" providerId="LiveId" clId="{21AF899D-E16C-4A91-AD2E-33258B9556A8}" dt="2022-10-27T14:11:25.030" v="73" actId="47"/>
      <pc:docMkLst>
        <pc:docMk/>
      </pc:docMkLst>
      <pc:sldChg chg="modNotesTx">
        <pc:chgData name="Paul Vandeloo" userId="3c655b5a79f3b167" providerId="LiveId" clId="{21AF899D-E16C-4A91-AD2E-33258B9556A8}" dt="2022-10-27T13:29:26.809" v="1" actId="6549"/>
        <pc:sldMkLst>
          <pc:docMk/>
          <pc:sldMk cId="2833313357" sldId="25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593788784" sldId="319"/>
        </pc:sldMkLst>
      </pc:sldChg>
      <pc:sldChg chg="del modNotesTx">
        <pc:chgData name="Paul Vandeloo" userId="3c655b5a79f3b167" providerId="LiveId" clId="{21AF899D-E16C-4A91-AD2E-33258B9556A8}" dt="2022-10-27T13:34:23.481" v="8" actId="47"/>
        <pc:sldMkLst>
          <pc:docMk/>
          <pc:sldMk cId="2511987065" sldId="32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907968182" sldId="342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299996673" sldId="35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103873503" sldId="35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801963350" sldId="4087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177239309" sldId="4088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917859749" sldId="408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7306742" sldId="409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5303106" sldId="4099"/>
        </pc:sldMkLst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4232859111" sldId="4145"/>
        </pc:sldMkLst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3804707147" sldId="4146"/>
        </pc:sldMkLst>
      </pc:sldChg>
      <pc:sldChg chg="del">
        <pc:chgData name="Paul Vandeloo" userId="3c655b5a79f3b167" providerId="LiveId" clId="{21AF899D-E16C-4A91-AD2E-33258B9556A8}" dt="2022-10-27T13:27:47.574" v="0" actId="47"/>
        <pc:sldMkLst>
          <pc:docMk/>
          <pc:sldMk cId="179584732" sldId="4147"/>
        </pc:sldMkLst>
      </pc:sldChg>
      <pc:sldChg chg="new">
        <pc:chgData name="Paul Vandeloo" userId="3c655b5a79f3b167" providerId="LiveId" clId="{21AF899D-E16C-4A91-AD2E-33258B9556A8}" dt="2022-10-27T13:34:05.411" v="7" actId="680"/>
        <pc:sldMkLst>
          <pc:docMk/>
          <pc:sldMk cId="850440037" sldId="4147"/>
        </pc:sldMkLst>
      </pc:sldChg>
      <pc:sldChg chg="addSp delSp modSp new mod modClrScheme chgLayout">
        <pc:chgData name="Paul Vandeloo" userId="3c655b5a79f3b167" providerId="LiveId" clId="{21AF899D-E16C-4A91-AD2E-33258B9556A8}" dt="2022-10-27T13:40:09.891" v="49" actId="20577"/>
        <pc:sldMkLst>
          <pc:docMk/>
          <pc:sldMk cId="589537039" sldId="4148"/>
        </pc:sldMkLst>
      </pc:sldChg>
      <pc:sldChg chg="addSp delSp modSp new del mod modClrScheme chgLayout">
        <pc:chgData name="Paul Vandeloo" userId="3c655b5a79f3b167" providerId="LiveId" clId="{21AF899D-E16C-4A91-AD2E-33258B9556A8}" dt="2022-10-27T13:39:30.202" v="42" actId="47"/>
        <pc:sldMkLst>
          <pc:docMk/>
          <pc:sldMk cId="3294703655" sldId="4148"/>
        </pc:sldMkLst>
      </pc:sldChg>
      <pc:sldChg chg="new del">
        <pc:chgData name="Paul Vandeloo" userId="3c655b5a79f3b167" providerId="LiveId" clId="{21AF899D-E16C-4A91-AD2E-33258B9556A8}" dt="2022-10-27T14:11:25.030" v="73" actId="47"/>
        <pc:sldMkLst>
          <pc:docMk/>
          <pc:sldMk cId="169857710" sldId="4149"/>
        </pc:sldMkLst>
      </pc:sldChg>
      <pc:sldMasterChg chg="delSldLayout modSldLayout">
        <pc:chgData name="Paul Vandeloo" userId="3c655b5a79f3b167" providerId="LiveId" clId="{21AF899D-E16C-4A91-AD2E-33258B9556A8}" dt="2022-10-27T14:10:45.573" v="71" actId="20577"/>
        <pc:sldMasterMkLst>
          <pc:docMk/>
          <pc:sldMasterMk cId="1000935759" sldId="2147483648"/>
        </pc:sldMasterMkLst>
        <pc:sldLayoutChg chg="addSp delSp modSp mod">
          <pc:chgData name="Paul Vandeloo" userId="3c655b5a79f3b167" providerId="LiveId" clId="{21AF899D-E16C-4A91-AD2E-33258B9556A8}" dt="2022-10-27T14:08:50.973" v="63"/>
          <pc:sldLayoutMkLst>
            <pc:docMk/>
            <pc:sldMasterMk cId="1000935759" sldId="2147483648"/>
            <pc:sldLayoutMk cId="3943708573" sldId="2147483650"/>
          </pc:sldLayoutMkLst>
        </pc:sldLayoutChg>
        <pc:sldLayoutChg chg="modSp mod">
          <pc:chgData name="Paul Vandeloo" userId="3c655b5a79f3b167" providerId="LiveId" clId="{21AF899D-E16C-4A91-AD2E-33258B9556A8}" dt="2022-10-27T14:09:24.388" v="65" actId="207"/>
          <pc:sldLayoutMkLst>
            <pc:docMk/>
            <pc:sldMasterMk cId="1000935759" sldId="2147483648"/>
            <pc:sldLayoutMk cId="4026815790" sldId="2147483659"/>
          </pc:sldLayoutMkLst>
        </pc:sldLayoutChg>
        <pc:sldLayoutChg chg="modSp mod">
          <pc:chgData name="Paul Vandeloo" userId="3c655b5a79f3b167" providerId="LiveId" clId="{21AF899D-E16C-4A91-AD2E-33258B9556A8}" dt="2022-10-27T14:08:16.017" v="61" actId="242"/>
          <pc:sldLayoutMkLst>
            <pc:docMk/>
            <pc:sldMasterMk cId="1000935759" sldId="2147483648"/>
            <pc:sldLayoutMk cId="3874722889" sldId="2147483673"/>
          </pc:sldLayoutMkLst>
        </pc:sldLayoutChg>
        <pc:sldLayoutChg chg="del">
          <pc:chgData name="Paul Vandeloo" userId="3c655b5a79f3b167" providerId="LiveId" clId="{21AF899D-E16C-4A91-AD2E-33258B9556A8}" dt="2022-10-27T13:39:02.597" v="41" actId="2696"/>
          <pc:sldLayoutMkLst>
            <pc:docMk/>
            <pc:sldMasterMk cId="1000935759" sldId="2147483648"/>
            <pc:sldLayoutMk cId="1736505031" sldId="214748367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1000935759" sldId="2147483648"/>
            <pc:sldLayoutMk cId="1642867609" sldId="2147483677"/>
          </pc:sldLayoutMkLst>
        </pc:sldLayoutChg>
        <pc:sldLayoutChg chg="modSp mod">
          <pc:chgData name="Paul Vandeloo" userId="3c655b5a79f3b167" providerId="LiveId" clId="{21AF899D-E16C-4A91-AD2E-33258B9556A8}" dt="2022-10-27T14:10:45.573" v="71" actId="20577"/>
          <pc:sldLayoutMkLst>
            <pc:docMk/>
            <pc:sldMasterMk cId="1000935759" sldId="2147483648"/>
            <pc:sldLayoutMk cId="3483955315" sldId="2147483681"/>
          </pc:sldLayoutMkLst>
        </pc:sldLayoutChg>
        <pc:sldLayoutChg chg="addSp delSp modSp mod">
          <pc:chgData name="Paul Vandeloo" userId="3c655b5a79f3b167" providerId="LiveId" clId="{21AF899D-E16C-4A91-AD2E-33258B9556A8}" dt="2022-10-27T14:10:06.856" v="67"/>
          <pc:sldLayoutMkLst>
            <pc:docMk/>
            <pc:sldMasterMk cId="1000935759" sldId="2147483648"/>
            <pc:sldLayoutMk cId="1257306638" sldId="2147483684"/>
          </pc:sldLayoutMkLst>
        </pc:sldLayoutChg>
      </pc:sldMasterChg>
      <pc:sldMasterChg chg="del delSldLayout">
        <pc:chgData name="Paul Vandeloo" userId="3c655b5a79f3b167" providerId="LiveId" clId="{21AF899D-E16C-4A91-AD2E-33258B9556A8}" dt="2022-10-27T13:34:23.481" v="8" actId="47"/>
        <pc:sldMasterMkLst>
          <pc:docMk/>
          <pc:sldMasterMk cId="2775170707" sldId="2147483684"/>
        </pc:sldMasterMkLst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718699649" sldId="214748368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444498011" sldId="214748368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667717461" sldId="2147483687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706373796" sldId="2147483688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69605137" sldId="2147483689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97505739" sldId="2147483690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4082531901" sldId="2147483691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677287061" sldId="2147483692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22995275" sldId="2147483693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407833426" sldId="2147483694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996825749" sldId="214748369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913007169" sldId="2147483696"/>
          </pc:sldLayoutMkLst>
        </pc:sldLayoutChg>
      </pc:sldMasterChg>
    </pc:docChg>
  </pc:docChgLst>
  <pc:docChgLst>
    <pc:chgData name="Paul Vandeloo" userId="3c655b5a79f3b167" providerId="LiveId" clId="{F39BB5FF-DF8C-44A9-817C-66E4C388A503}"/>
    <pc:docChg chg="custSel modSld modMainMaster">
      <pc:chgData name="Paul Vandeloo" userId="3c655b5a79f3b167" providerId="LiveId" clId="{F39BB5FF-DF8C-44A9-817C-66E4C388A503}" dt="2025-08-27T14:28:00.864" v="6" actId="1076"/>
      <pc:docMkLst>
        <pc:docMk/>
      </pc:docMkLst>
      <pc:sldChg chg="modSp mod">
        <pc:chgData name="Paul Vandeloo" userId="3c655b5a79f3b167" providerId="LiveId" clId="{F39BB5FF-DF8C-44A9-817C-66E4C388A503}" dt="2025-08-27T14:28:00.864" v="6" actId="1076"/>
        <pc:sldMkLst>
          <pc:docMk/>
          <pc:sldMk cId="3419283997" sldId="2147472182"/>
        </pc:sldMkLst>
        <pc:picChg chg="mod">
          <ac:chgData name="Paul Vandeloo" userId="3c655b5a79f3b167" providerId="LiveId" clId="{F39BB5FF-DF8C-44A9-817C-66E4C388A503}" dt="2025-08-27T14:28:00.864" v="6" actId="1076"/>
          <ac:picMkLst>
            <pc:docMk/>
            <pc:sldMk cId="3419283997" sldId="2147472182"/>
            <ac:picMk id="6" creationId="{F5A88D6D-CBF2-82D3-C1F7-4C4A308CE151}"/>
          </ac:picMkLst>
        </pc:picChg>
      </pc:sldChg>
      <pc:sldChg chg="modSp mod">
        <pc:chgData name="Paul Vandeloo" userId="3c655b5a79f3b167" providerId="LiveId" clId="{F39BB5FF-DF8C-44A9-817C-66E4C388A503}" dt="2025-08-27T14:27:42.611" v="5" actId="1076"/>
        <pc:sldMkLst>
          <pc:docMk/>
          <pc:sldMk cId="2199187817" sldId="2147472184"/>
        </pc:sldMkLst>
        <pc:spChg chg="mod">
          <ac:chgData name="Paul Vandeloo" userId="3c655b5a79f3b167" providerId="LiveId" clId="{F39BB5FF-DF8C-44A9-817C-66E4C388A503}" dt="2025-08-27T14:27:42.611" v="5" actId="1076"/>
          <ac:spMkLst>
            <pc:docMk/>
            <pc:sldMk cId="2199187817" sldId="2147472184"/>
            <ac:spMk id="3" creationId="{939A4169-78DB-E4DC-6E7D-95296B70FC85}"/>
          </ac:spMkLst>
        </pc:spChg>
        <pc:picChg chg="mod">
          <ac:chgData name="Paul Vandeloo" userId="3c655b5a79f3b167" providerId="LiveId" clId="{F39BB5FF-DF8C-44A9-817C-66E4C388A503}" dt="2025-08-27T14:27:37.270" v="4" actId="14100"/>
          <ac:picMkLst>
            <pc:docMk/>
            <pc:sldMk cId="2199187817" sldId="2147472184"/>
            <ac:picMk id="5" creationId="{AA247ACF-4212-C345-56EF-F4214940513C}"/>
          </ac:picMkLst>
        </pc:picChg>
      </pc:sldChg>
      <pc:sldMasterChg chg="addSp modSp modSldLayout">
        <pc:chgData name="Paul Vandeloo" userId="3c655b5a79f3b167" providerId="LiveId" clId="{F39BB5FF-DF8C-44A9-817C-66E4C388A503}" dt="2025-08-27T14:27:04.622" v="2"/>
        <pc:sldMasterMkLst>
          <pc:docMk/>
          <pc:sldMasterMk cId="1000935759" sldId="2147483648"/>
        </pc:sldMasterMkLst>
        <pc:picChg chg="add mod">
          <ac:chgData name="Paul Vandeloo" userId="3c655b5a79f3b167" providerId="LiveId" clId="{F39BB5FF-DF8C-44A9-817C-66E4C388A503}" dt="2025-08-27T14:27:04.622" v="2"/>
          <ac:picMkLst>
            <pc:docMk/>
            <pc:sldMasterMk cId="1000935759" sldId="2147483648"/>
            <ac:picMk id="16" creationId="{5E032AFC-D4A4-AF65-4F37-2DFF86AC64BC}"/>
          </ac:picMkLst>
        </pc:picChg>
        <pc:sldLayoutChg chg="addSp delSp modSp mod">
          <pc:chgData name="Paul Vandeloo" userId="3c655b5a79f3b167" providerId="LiveId" clId="{F39BB5FF-DF8C-44A9-817C-66E4C388A503}" dt="2025-08-27T14:27:00.256" v="1" actId="478"/>
          <pc:sldLayoutMkLst>
            <pc:docMk/>
            <pc:sldMasterMk cId="1000935759" sldId="2147483648"/>
            <pc:sldLayoutMk cId="3483955315" sldId="2147483681"/>
          </pc:sldLayoutMkLst>
          <pc:picChg chg="add del mod">
            <ac:chgData name="Paul Vandeloo" userId="3c655b5a79f3b167" providerId="LiveId" clId="{F39BB5FF-DF8C-44A9-817C-66E4C388A503}" dt="2025-08-27T14:27:00.256" v="1" actId="478"/>
            <ac:picMkLst>
              <pc:docMk/>
              <pc:sldMasterMk cId="1000935759" sldId="2147483648"/>
              <pc:sldLayoutMk cId="3483955315" sldId="2147483681"/>
              <ac:picMk id="2" creationId="{49F6EA93-51F6-1CEE-17BD-A290C602684A}"/>
            </ac:picMkLst>
          </pc:picChg>
        </pc:sldLayoutChg>
      </pc:sldMasterChg>
    </pc:docChg>
  </pc:docChgLst>
  <pc:docChgLst>
    <pc:chgData name="Paul Vandeloo" userId="3c655b5a79f3b167" providerId="LiveId" clId="{EC529CAE-02F1-451D-BF7C-0A2EEECFB219}"/>
    <pc:docChg chg="undo custSel addSld delSld modSld modMainMaster">
      <pc:chgData name="Paul Vandeloo" userId="3c655b5a79f3b167" providerId="LiveId" clId="{EC529CAE-02F1-451D-BF7C-0A2EEECFB219}" dt="2022-12-09T08:43:45.150" v="251" actId="47"/>
      <pc:docMkLst>
        <pc:docMk/>
      </pc:docMkLst>
      <pc:sldChg chg="add">
        <pc:chgData name="Paul Vandeloo" userId="3c655b5a79f3b167" providerId="LiveId" clId="{EC529CAE-02F1-451D-BF7C-0A2EEECFB219}" dt="2022-12-09T07:54:26.941" v="29"/>
        <pc:sldMkLst>
          <pc:docMk/>
          <pc:sldMk cId="1978647190" sldId="285"/>
        </pc:sldMkLst>
      </pc:sldChg>
      <pc:sldChg chg="add">
        <pc:chgData name="Paul Vandeloo" userId="3c655b5a79f3b167" providerId="LiveId" clId="{EC529CAE-02F1-451D-BF7C-0A2EEECFB219}" dt="2022-12-09T07:54:26.941" v="29"/>
        <pc:sldMkLst>
          <pc:docMk/>
          <pc:sldMk cId="3762004290" sldId="288"/>
        </pc:sldMkLst>
      </pc:sldChg>
      <pc:sldChg chg="add del">
        <pc:chgData name="Paul Vandeloo" userId="3c655b5a79f3b167" providerId="LiveId" clId="{EC529CAE-02F1-451D-BF7C-0A2EEECFB219}" dt="2022-12-09T08:43:45.150" v="251" actId="47"/>
        <pc:sldMkLst>
          <pc:docMk/>
          <pc:sldMk cId="3910993461" sldId="368"/>
        </pc:sldMkLst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1797019484" sldId="369"/>
        </pc:sldMkLst>
      </pc:sldChg>
      <pc:sldChg chg="add del">
        <pc:chgData name="Paul Vandeloo" userId="3c655b5a79f3b167" providerId="LiveId" clId="{EC529CAE-02F1-451D-BF7C-0A2EEECFB219}" dt="2022-12-09T08:43:45.150" v="251" actId="47"/>
        <pc:sldMkLst>
          <pc:docMk/>
          <pc:sldMk cId="2594860469" sldId="370"/>
        </pc:sldMkLst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2802872669" sldId="371"/>
        </pc:sldMkLst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3296743898" sldId="372"/>
        </pc:sldMkLst>
      </pc:sldChg>
      <pc:sldChg chg="modSp add del mod">
        <pc:chgData name="Paul Vandeloo" userId="3c655b5a79f3b167" providerId="LiveId" clId="{EC529CAE-02F1-451D-BF7C-0A2EEECFB219}" dt="2022-12-09T08:43:45.150" v="251" actId="47"/>
        <pc:sldMkLst>
          <pc:docMk/>
          <pc:sldMk cId="871374524" sldId="373"/>
        </pc:sldMkLst>
      </pc:sldChg>
      <pc:sldChg chg="modSp mod">
        <pc:chgData name="Paul Vandeloo" userId="3c655b5a79f3b167" providerId="LiveId" clId="{EC529CAE-02F1-451D-BF7C-0A2EEECFB219}" dt="2022-12-09T07:53:30.483" v="28" actId="20577"/>
        <pc:sldMkLst>
          <pc:docMk/>
          <pc:sldMk cId="850440037" sldId="4147"/>
        </pc:sldMkLst>
      </pc:sldChg>
      <pc:sldChg chg="modSp mod">
        <pc:chgData name="Paul Vandeloo" userId="3c655b5a79f3b167" providerId="LiveId" clId="{EC529CAE-02F1-451D-BF7C-0A2EEECFB219}" dt="2022-12-09T08:43:07.084" v="249" actId="20577"/>
        <pc:sldMkLst>
          <pc:docMk/>
          <pc:sldMk cId="589537039" sldId="4148"/>
        </pc:sldMkLst>
      </pc:sldChg>
      <pc:sldChg chg="addSp delSp modSp new del mod modClrScheme chgLayout">
        <pc:chgData name="Paul Vandeloo" userId="3c655b5a79f3b167" providerId="LiveId" clId="{EC529CAE-02F1-451D-BF7C-0A2EEECFB219}" dt="2022-12-09T08:43:38.758" v="250" actId="47"/>
        <pc:sldMkLst>
          <pc:docMk/>
          <pc:sldMk cId="630682962" sldId="4149"/>
        </pc:sldMkLst>
      </pc:sldChg>
      <pc:sldChg chg="addSp delSp modSp new del mod modClrScheme chgLayout">
        <pc:chgData name="Paul Vandeloo" userId="3c655b5a79f3b167" providerId="LiveId" clId="{EC529CAE-02F1-451D-BF7C-0A2EEECFB219}" dt="2022-12-09T08:43:38.758" v="250" actId="47"/>
        <pc:sldMkLst>
          <pc:docMk/>
          <pc:sldMk cId="3073957833" sldId="4150"/>
        </pc:sldMkLst>
      </pc:sldChg>
      <pc:sldChg chg="addSp new del mod">
        <pc:chgData name="Paul Vandeloo" userId="3c655b5a79f3b167" providerId="LiveId" clId="{EC529CAE-02F1-451D-BF7C-0A2EEECFB219}" dt="2022-12-09T08:42:32.915" v="234" actId="47"/>
        <pc:sldMkLst>
          <pc:docMk/>
          <pc:sldMk cId="2645290742" sldId="4151"/>
        </pc:sldMkLst>
      </pc:sldChg>
      <pc:sldChg chg="addSp new del mod">
        <pc:chgData name="Paul Vandeloo" userId="3c655b5a79f3b167" providerId="LiveId" clId="{EC529CAE-02F1-451D-BF7C-0A2EEECFB219}" dt="2022-12-09T08:42:32.915" v="234" actId="47"/>
        <pc:sldMkLst>
          <pc:docMk/>
          <pc:sldMk cId="3910160757" sldId="4152"/>
        </pc:sldMkLst>
      </pc:sldChg>
      <pc:sldChg chg="addSp delSp modSp new mod modClrScheme chgLayout">
        <pc:chgData name="Paul Vandeloo" userId="3c655b5a79f3b167" providerId="LiveId" clId="{EC529CAE-02F1-451D-BF7C-0A2EEECFB219}" dt="2022-12-09T08:17:06.951" v="206" actId="22"/>
        <pc:sldMkLst>
          <pc:docMk/>
          <pc:sldMk cId="1537822512" sldId="4153"/>
        </pc:sldMkLst>
      </pc:sldChg>
      <pc:sldChg chg="addSp new mod">
        <pc:chgData name="Paul Vandeloo" userId="3c655b5a79f3b167" providerId="LiveId" clId="{EC529CAE-02F1-451D-BF7C-0A2EEECFB219}" dt="2022-12-09T08:17:46.729" v="208" actId="22"/>
        <pc:sldMkLst>
          <pc:docMk/>
          <pc:sldMk cId="1329830586" sldId="4154"/>
        </pc:sldMkLst>
      </pc:sldChg>
      <pc:sldChg chg="addSp new mod">
        <pc:chgData name="Paul Vandeloo" userId="3c655b5a79f3b167" providerId="LiveId" clId="{EC529CAE-02F1-451D-BF7C-0A2EEECFB219}" dt="2022-12-09T08:18:32.224" v="210" actId="22"/>
        <pc:sldMkLst>
          <pc:docMk/>
          <pc:sldMk cId="275850086" sldId="4155"/>
        </pc:sldMkLst>
      </pc:sldChg>
      <pc:sldChg chg="addSp modSp new del mod modClrScheme chgLayout">
        <pc:chgData name="Paul Vandeloo" userId="3c655b5a79f3b167" providerId="LiveId" clId="{EC529CAE-02F1-451D-BF7C-0A2EEECFB219}" dt="2022-12-09T08:42:32.915" v="234" actId="47"/>
        <pc:sldMkLst>
          <pc:docMk/>
          <pc:sldMk cId="2649015329" sldId="4156"/>
        </pc:sldMkLst>
      </pc:sldChg>
      <pc:sldMasterChg chg="delSldLayout modSldLayout">
        <pc:chgData name="Paul Vandeloo" userId="3c655b5a79f3b167" providerId="LiveId" clId="{EC529CAE-02F1-451D-BF7C-0A2EEECFB219}" dt="2022-12-09T08:11:54.265" v="195" actId="207"/>
        <pc:sldMasterMkLst>
          <pc:docMk/>
          <pc:sldMasterMk cId="1000935759" sldId="2147483648"/>
        </pc:sldMasterMkLst>
        <pc:sldLayoutChg chg="delSp del mod">
          <pc:chgData name="Paul Vandeloo" userId="3c655b5a79f3b167" providerId="LiveId" clId="{EC529CAE-02F1-451D-BF7C-0A2EEECFB219}" dt="2022-12-09T08:11:45.745" v="194" actId="2696"/>
          <pc:sldLayoutMkLst>
            <pc:docMk/>
            <pc:sldMasterMk cId="1000935759" sldId="2147483648"/>
            <pc:sldLayoutMk cId="1003681964" sldId="2147483685"/>
          </pc:sldLayoutMkLst>
        </pc:sldLayoutChg>
        <pc:sldLayoutChg chg="modSp mod">
          <pc:chgData name="Paul Vandeloo" userId="3c655b5a79f3b167" providerId="LiveId" clId="{EC529CAE-02F1-451D-BF7C-0A2EEECFB219}" dt="2022-12-09T08:11:54.265" v="195" actId="207"/>
          <pc:sldLayoutMkLst>
            <pc:docMk/>
            <pc:sldMasterMk cId="1000935759" sldId="2147483648"/>
            <pc:sldLayoutMk cId="3658268814" sldId="2147483686"/>
          </pc:sldLayoutMkLst>
        </pc:sldLayoutChg>
      </pc:sldMasterChg>
    </pc:docChg>
  </pc:docChgLst>
  <pc:docChgLst>
    <pc:chgData name="Paul Vandeloo" userId="3c655b5a79f3b167" providerId="LiveId" clId="{09C1C001-BDE9-4435-B8E8-0E253E901E48}"/>
    <pc:docChg chg="custSel modMainMaster">
      <pc:chgData name="Paul Vandeloo" userId="3c655b5a79f3b167" providerId="LiveId" clId="{09C1C001-BDE9-4435-B8E8-0E253E901E48}" dt="2024-02-26T14:32:23.110" v="3" actId="478"/>
      <pc:docMkLst>
        <pc:docMk/>
      </pc:docMkLst>
      <pc:sldMasterChg chg="modSldLayout">
        <pc:chgData name="Paul Vandeloo" userId="3c655b5a79f3b167" providerId="LiveId" clId="{09C1C001-BDE9-4435-B8E8-0E253E901E48}" dt="2024-02-26T14:32:23.110" v="3" actId="478"/>
        <pc:sldMasterMkLst>
          <pc:docMk/>
          <pc:sldMasterMk cId="1000935759" sldId="2147483648"/>
        </pc:sldMasterMkLst>
        <pc:sldLayoutChg chg="delSp mod">
          <pc:chgData name="Paul Vandeloo" userId="3c655b5a79f3b167" providerId="LiveId" clId="{09C1C001-BDE9-4435-B8E8-0E253E901E48}" dt="2024-02-26T14:32:18.519" v="1" actId="478"/>
          <pc:sldLayoutMkLst>
            <pc:docMk/>
            <pc:sldMasterMk cId="1000935759" sldId="2147483648"/>
            <pc:sldLayoutMk cId="3943708573" sldId="2147483650"/>
          </pc:sldLayoutMkLst>
        </pc:sldLayoutChg>
        <pc:sldLayoutChg chg="delSp mod">
          <pc:chgData name="Paul Vandeloo" userId="3c655b5a79f3b167" providerId="LiveId" clId="{09C1C001-BDE9-4435-B8E8-0E253E901E48}" dt="2024-02-26T14:32:21.140" v="2" actId="478"/>
          <pc:sldLayoutMkLst>
            <pc:docMk/>
            <pc:sldMasterMk cId="1000935759" sldId="2147483648"/>
            <pc:sldLayoutMk cId="3874722889" sldId="2147483673"/>
          </pc:sldLayoutMkLst>
        </pc:sldLayoutChg>
        <pc:sldLayoutChg chg="delSp mod">
          <pc:chgData name="Paul Vandeloo" userId="3c655b5a79f3b167" providerId="LiveId" clId="{09C1C001-BDE9-4435-B8E8-0E253E901E48}" dt="2024-02-26T14:32:10.847" v="0" actId="478"/>
          <pc:sldLayoutMkLst>
            <pc:docMk/>
            <pc:sldMasterMk cId="1000935759" sldId="2147483648"/>
            <pc:sldLayoutMk cId="3483955315" sldId="2147483681"/>
          </pc:sldLayoutMkLst>
        </pc:sldLayoutChg>
        <pc:sldLayoutChg chg="delSp mod">
          <pc:chgData name="Paul Vandeloo" userId="3c655b5a79f3b167" providerId="LiveId" clId="{09C1C001-BDE9-4435-B8E8-0E253E901E48}" dt="2024-02-26T14:32:23.110" v="3" actId="478"/>
          <pc:sldLayoutMkLst>
            <pc:docMk/>
            <pc:sldMasterMk cId="1000935759" sldId="2147483648"/>
            <pc:sldLayoutMk cId="1257306638" sldId="2147483684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12:48:30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 1 24575,'-10'0'0,"-57"1"0,34 1 0,-45 0 0,51 0 0,1-1 0,2-1 0,-3 0 0,-10 0 0,-10 0 0,-7 0 0,8 0 0,16 0 0,11 0 0,8 1 0,-1 0 0,-2 0 0,0 0 0,0 0 0,-2 2 0,-2 0 0,-5 0 0,-2 0 0,0-1 0,4 0 0,6-1 0,3 0 0,0-1 0,-4 1 0,-3 0 0,-1 0 0,-3 0 0,-4 0 0,-2 0 0,-2 0 0,0 0 0,-2-1 0,-6 0 0,-1 1 0,4 0 0,9 0 0,11 0 0,6-1 0,2 0 0,-1 0 0,-3 1 0,-8 2 0,-15 4 0,-9 4 0,0-1 0,4-1 0,15-4 0,7-2 0,5-1 0,5-1 0,2 1 0,1 0 0,0 0 0,1 2 0,1 0 0,-1 2 0,1 2 0,-1 1 0,1 1 0,1-2 0,0 0 0,1-2 0,-1 0 0,1 0 0,0 0 0,-1 1 0,1 1 0,0 1 0,1 0 0,0 1 0,-1 0 0,0 2 0,-1 2 0,1 1 0,1 0 0,-1 1 0,0 0 0,-1-2 0,0 0 0,1 0 0,0 2 0,0 1 0,1 2 0,0-1 0,0 2 0,0-2 0,0-2 0,0 0 0,-1-2 0,0 0 0,0-1 0,0-3 0,1 0 0,1 2 0,0 3 0,3 2 0,1 1 0,0-1 0,1-1 0,-1-2 0,1 1 0,1-2 0,1-1 0,1-1 0,0-1 0,-1-1 0,0 0 0,-1-1 0,0-2 0,-1-1 0,2 0 0,2 2 0,2 0 0,0 0 0,0-1 0,3 1 0,8 1 0,5 2 0,2 0 0,-3 0 0,-3-2 0,-1-1 0,-1 0 0,-3-1 0,-6-2 0,-6-1 0,-2-2 0,-1-1 0,0 1 0,0-1 0,-1 2 0,0-1 0,0 1 0,2 0 0,2 1 0,4 1 0,4 1 0,1-1 0,2 0 0,1-3 0,0-1 0,-1 0 0,-5 0 0,-5 0 0,0 0 0,2 0 0,0 0 0,1 0 0,-1 0 0,-2 3 0,2 0 0,-1 2 0,-2 0 0,-2-1 0,0-1 0,4-2 0,12 0 0,19-1 0,45 1 0,11 1 0,-6 0 0,-19-1 0,-39-1 0,3 0 0,3 0 0,3 0 0,-2 0 0,-7 0 0,-7 0 0,-5 0 0,-2 0 0,-2 0 0,3 0 0,3 0 0,1 0 0,2 0 0,0 0 0,0 0 0,1 0 0,0 0 0,-2-1 0,-2 0 0,0-1 0,1 0 0,3-1 0,1 0 0,0 0 0,-3 0 0,-3-2 0,0-1 0,-2-1 0,-1-1 0,1-2 0,-1 1 0,0-2 0,-1 0 0,-2 0 0,0-2 0,-2 1 0,-1-1 0,-1 0 0,1-1 0,-2-3 0,0-2 0,-2-1 0,-1 0 0,-2 3 0,0 0 0,0-2 0,2-7 0,-1-4 0,0 1 0,-2 3 0,-2 5 0,-1 2 0,0 0 0,-1 4 0,0 1 0,0 4 0,0 0 0,0 2 0,0 0 0,0 2 0,0 0 0,0 0 0,0 0 0,0-2 0,-1 0 0,-2-1 0,-1-3 0,-4-3 0,-4-5 0,-6-6 0,-6-2 0,-2 1 0,3 5 0,3 5 0,3 4 0,2 1 0,-2-1 0,1 3 0,4 2 0,3 3 0,2 3 0,1 0 0,-3 0 0,-2-1 0,-1-1 0,0 2 0,3 1 0,1 0 0,1 1 0,0-2 0,-2 0 0,1 0 0,1-1 0,0 0 0,-1-1 0,-3 0 0,1 0 0,1 1 0,1 1 0,1 1 0,1 0 0,-1-1 0,0 0 0,1 0 0,1 1 0,1-1 0,0 0 0,1-1 0,0-1 0,0 0 0,0 0 0,-1-1 0,0 1 0,0 1 0,2 2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12:48:56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 24575,'9'0'0,"3"0"0,12 0 0,5 0 0,3 0 0,-3 0 0,-11 0 0,-2 0 0,1 0 0,3 0 0,3 0 0,-3 0 0,-5 0 0,-6 1 0,-3 1 0,3 0 0,4 0 0,4-1 0,6-1 0,1 0 0,-2 0 0,-3 0 0,-3 0 0,10-1 0,7-1 0,5-1 0,-5 1 0,-12 1 0,-6 0 0,-7 0 0,-1 0 0,-3 0 0,1 0 0,3 0 0,6-1 0,5 0 0,3-1 0,0 1 0,2 0 0,0 0 0,0 0 0,-1 1 0,-8 0 0,-2 1 0,-5 0 0,3 0 0,13 0 0,12 0 0,14 1 0,-5 0 0,-5 0 0,-10 1 0,-11-1 0,0 0 0,-8 0 0,2 0 0,-3-1 0,0-1 0,-2 0 0,3 0 0,4 0 0,11 0 0,6 1 0,3 0 0,-4 0 0,-10 0 0,-4 0 0,0 0 0,1 0 0,4 0 0,-2 0 0,-2 0 0,-3 0 0,-3 0 0,-4-1 0,0 0 0,3 0 0,3 0 0,0 1 0,-1 0 0,-5 0 0,-1 0 0,7 0 0,11 2 0,11 1 0,3 1 0,-5-1 0,-11 0 0,-11-2 0,-5 0 0,3-1 0,5 0 0,6 0 0,4 0 0,-1 1 0,1 0 0,1 0 0,3 0 0,3 0 0,0 0 0,-6 0 0,-7 0 0,-9-1 0,-3 0 0,-1 0 0,5 0 0,9 0 0,8 0 0,4 0 0,-1 0 0,-5 0 0,2 0 0,3 0 0,3 0 0,2 0 0,-3 0 0,-4 0 0,-6 0 0,-6 0 0,-4 0 0,-2 0 0,0 0 0,-1 0 0,-1 0 0,0 0 0,-1 0 0,-1 0 0,1 0 0,-2 0 0,0 0 0,0 0 0,-1 0 0,2 1 0,3 0 0,2 0 0,2 1 0,3 0 0,3 0 0,3 0 0,4 0 0,-2-1 0,-1 3 0,-4-1 0,-6-1 0,-5-1 0,1-1 0,5 0 0,19 0 0,16 0 0,17 0 0,-4 0 0,-14 1 0,-6 0 0,0 0 0,7 0 0,0-1 0,-7 0 0,-10 0 0,0 0 0,3 0 0,-2 0 0,0 0 0,-1-1 0,-2 0 0,-1 0 0,-7 0 0,-8 1 0,-5-1 0,-2-1 0,7 1 0,17 0 0,6 0 0,11-1 0,2-1 0,-3 1 0,-3 1 0,-9 1 0,-11-1 0,-7 1 0,-2 0 0,1 0 0,4 0 0,3 0 0,5 0 0,5 0 0,1 0 0,-4 0 0,-10 0 0,-11 0 0,-5 0 0,0 0 0,-1 0 0,0 0 0,-1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12:49:11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12:49:12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12:49:11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7T12:49:12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8/27/2025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5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2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B6DA39-D8EC-1D45-9113-9BBFA0EB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35023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803163"/>
            <a:ext cx="11506199" cy="608248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424473"/>
          </a:xfrm>
        </p:spPr>
        <p:txBody>
          <a:bodyPr tIns="0" bIns="91440" anchor="ctr"/>
          <a:lstStyle>
            <a:lvl1pPr>
              <a:defRPr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30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327563" y="5910742"/>
            <a:ext cx="1669052" cy="7163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62B311-72D9-43C3-ADEB-1A2451F2B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04" r="5179" b="29249"/>
          <a:stretch/>
        </p:blipFill>
        <p:spPr>
          <a:xfrm>
            <a:off x="10188028" y="5931796"/>
            <a:ext cx="1793415" cy="782464"/>
          </a:xfrm>
          <a:prstGeom prst="rect">
            <a:avLst/>
          </a:prstGeom>
        </p:spPr>
      </p:pic>
      <p:pic>
        <p:nvPicPr>
          <p:cNvPr id="16" name="Picture 15" descr="A blue text and a gear&#10;&#10;AI-generated content may be incorrect.">
            <a:extLst>
              <a:ext uri="{FF2B5EF4-FFF2-40B4-BE49-F238E27FC236}">
                <a16:creationId xmlns:a16="http://schemas.microsoft.com/office/drawing/2014/main" id="{5E032AFC-D4A4-AF65-4F37-2DFF86AC64B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98" y="5986320"/>
            <a:ext cx="1596059" cy="644728"/>
          </a:xfrm>
          <a:prstGeom prst="rect">
            <a:avLst/>
          </a:prstGeom>
        </p:spPr>
      </p:pic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86" r:id="rId8"/>
    <p:sldLayoutId id="2147483678" r:id="rId9"/>
    <p:sldLayoutId id="2147483650" r:id="rId10"/>
    <p:sldLayoutId id="2147483673" r:id="rId11"/>
    <p:sldLayoutId id="2147483659" r:id="rId12"/>
    <p:sldLayoutId id="2147483684" r:id="rId13"/>
    <p:sldLayoutId id="2147483652" r:id="rId14"/>
    <p:sldLayoutId id="2147483657" r:id="rId15"/>
    <p:sldLayoutId id="2147483672" r:id="rId16"/>
    <p:sldLayoutId id="2147483679" r:id="rId17"/>
    <p:sldLayoutId id="2147483656" r:id="rId18"/>
    <p:sldLayoutId id="2147483674" r:id="rId19"/>
    <p:sldLayoutId id="2147483658" r:id="rId20"/>
    <p:sldLayoutId id="2147483661" r:id="rId21"/>
    <p:sldLayoutId id="214748367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pc.rotary.org/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6E63D9-CC62-02BE-8FE6-8F86C9095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A6F52-9503-9313-4352-8161DF4E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TRF : The Rotary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0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8DAE7-8FF2-BFBA-6F1C-B36D50FF5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7DADD-F0C2-967A-B2F7-134F4149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/>
          <a:lstStyle/>
          <a:p>
            <a:r>
              <a:rPr lang="nl-BE" dirty="0"/>
              <a:t>Lange termijn doelstellingen</a:t>
            </a:r>
            <a:br>
              <a:rPr lang="nl-BE" dirty="0"/>
            </a:br>
            <a:r>
              <a:rPr lang="nl-BE" dirty="0"/>
              <a:t>commissie ROTARY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A6E5-277B-1CE5-4853-43A3F31A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90054"/>
            <a:ext cx="11506199" cy="43869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nl-BE" dirty="0"/>
              <a:t>Rotary (&amp; onze clubs) als </a:t>
            </a:r>
            <a:r>
              <a:rPr lang="nl-BE" dirty="0">
                <a:solidFill>
                  <a:srgbClr val="DA1A5A"/>
                </a:solidFill>
              </a:rPr>
              <a:t>betrouwbare partner voor sociale projecten</a:t>
            </a:r>
          </a:p>
          <a:p>
            <a:pPr lvl="1">
              <a:buFont typeface="Wingdings" pitchFamily="2" charset="2"/>
              <a:buChar char="Ø"/>
            </a:pPr>
            <a:r>
              <a:rPr lang="nl-BE" sz="2200" dirty="0"/>
              <a:t>Als onderdeel van het middenveld – samenwerking met officiële organisaties</a:t>
            </a:r>
          </a:p>
          <a:p>
            <a:pPr lvl="1">
              <a:buFont typeface="Wingdings" pitchFamily="2" charset="2"/>
              <a:buChar char="Ø"/>
            </a:pPr>
            <a:r>
              <a:rPr lang="nl-BE" sz="2200" dirty="0"/>
              <a:t>Bewustzijn-creatie bij de bevolking over de bestaande mogelijkheden</a:t>
            </a:r>
          </a:p>
          <a:p>
            <a:pPr>
              <a:buFont typeface="Wingdings" pitchFamily="2" charset="2"/>
              <a:buChar char="v"/>
            </a:pPr>
            <a:endParaRPr lang="nl-BE" dirty="0"/>
          </a:p>
          <a:p>
            <a:pPr>
              <a:buFont typeface="Wingdings" pitchFamily="2" charset="2"/>
              <a:buChar char="v"/>
            </a:pPr>
            <a:r>
              <a:rPr lang="nl-BE" dirty="0">
                <a:solidFill>
                  <a:srgbClr val="DA1A5A"/>
                </a:solidFill>
              </a:rPr>
              <a:t>Blijvende financiële ondersteuning </a:t>
            </a:r>
            <a:r>
              <a:rPr lang="nl-BE" dirty="0"/>
              <a:t>van lokale, regionale &amp; internationale projecten</a:t>
            </a:r>
          </a:p>
          <a:p>
            <a:pPr lvl="1">
              <a:buFont typeface="Wingdings" pitchFamily="2" charset="2"/>
              <a:buChar char="Ø"/>
            </a:pPr>
            <a:r>
              <a:rPr lang="nl-BE" sz="2200" dirty="0"/>
              <a:t>Creatie van een name-based fund D2140 om blijvend financiële projecten van uw club te helpen ondersteunen via onze middelen.</a:t>
            </a:r>
          </a:p>
          <a:p>
            <a:pPr lvl="1">
              <a:buFont typeface="Wingdings" pitchFamily="2" charset="2"/>
              <a:buChar char="Ø"/>
            </a:pPr>
            <a:endParaRPr lang="nl-BE" sz="2200" dirty="0"/>
          </a:p>
          <a:p>
            <a:pPr lvl="1">
              <a:buFont typeface="Wingdings" pitchFamily="2" charset="2"/>
              <a:buChar char="Ø"/>
            </a:pPr>
            <a:r>
              <a:rPr lang="nl-BE" sz="2200" dirty="0"/>
              <a:t>Uitbouwen van PHS &amp; PolioPlus Society: uw persoonlijk engagement</a:t>
            </a:r>
          </a:p>
          <a:p>
            <a:pPr>
              <a:buFont typeface="Wingdings" pitchFamily="2" charset="2"/>
              <a:buChar char="v"/>
            </a:pPr>
            <a:endParaRPr lang="nl-BE" dirty="0"/>
          </a:p>
          <a:p>
            <a:pPr>
              <a:buFont typeface="Wingdings" pitchFamily="2" charset="2"/>
              <a:buChar char="v"/>
            </a:pPr>
            <a:r>
              <a:rPr lang="nl-BE" dirty="0"/>
              <a:t>Bijdragen in de </a:t>
            </a:r>
            <a:r>
              <a:rPr lang="nl-BE" dirty="0">
                <a:solidFill>
                  <a:srgbClr val="DA1A5A"/>
                </a:solidFill>
              </a:rPr>
              <a:t>opleiding</a:t>
            </a:r>
            <a:r>
              <a:rPr lang="nl-BE" dirty="0"/>
              <a:t> van ethisch bewuste, geschoolde (jonge) burgers</a:t>
            </a:r>
          </a:p>
          <a:p>
            <a:pPr lvl="1">
              <a:buFont typeface="Wingdings" pitchFamily="2" charset="2"/>
              <a:buChar char="Ø"/>
            </a:pPr>
            <a:r>
              <a:rPr lang="nl-BE" sz="2200" dirty="0"/>
              <a:t>Blijvende inzet op onze District-scholarships</a:t>
            </a:r>
          </a:p>
          <a:p>
            <a:pPr>
              <a:buFont typeface="Wingdings" pitchFamily="2" charset="2"/>
              <a:buChar char="v"/>
            </a:pP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63408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B8263-24BE-6398-63A2-E97C26E48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8D98-AA6A-2FCB-4BD1-E7373902E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/>
          <a:lstStyle/>
          <a:p>
            <a:r>
              <a:rPr lang="nl-BE" dirty="0"/>
              <a:t>Naar een kijkje naar de projecten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A4169-78DB-E4DC-6E7D-95296B70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50" y="5494099"/>
            <a:ext cx="3293390" cy="3662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sz="2400" dirty="0">
                <a:hlinkClick r:id="rId2"/>
              </a:rPr>
              <a:t>https://spc.rotary.org/</a:t>
            </a:r>
            <a:endParaRPr lang="nl-BE" sz="2400" dirty="0"/>
          </a:p>
        </p:txBody>
      </p:sp>
      <p:pic>
        <p:nvPicPr>
          <p:cNvPr id="5" name="Afbeelding 4" descr="Afbeelding met tekst, schermopname, kaart&#10;&#10;Door AI gegenereerde inhoud is mogelijk onjuist.">
            <a:extLst>
              <a:ext uri="{FF2B5EF4-FFF2-40B4-BE49-F238E27FC236}">
                <a16:creationId xmlns:a16="http://schemas.microsoft.com/office/drawing/2014/main" id="{AA247ACF-4212-C345-56EF-F42149405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87" y="1363901"/>
            <a:ext cx="7700943" cy="40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8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Afbeelding 4" descr="Rotary Found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20" y="2148114"/>
            <a:ext cx="8011888" cy="20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AutoShape 4" descr="Afbeeldingsresultaat voor 6 focusgebiedenvan rot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/>
            <a:endParaRPr lang="nl-NL" alt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3A0C4-F3FB-186D-0BE8-F8A0E835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TRF = The Rotary Foundation</a:t>
            </a:r>
          </a:p>
        </p:txBody>
      </p:sp>
    </p:spTree>
    <p:extLst>
      <p:ext uri="{BB962C8B-B14F-4D97-AF65-F5344CB8AC3E}">
        <p14:creationId xmlns:p14="http://schemas.microsoft.com/office/powerpoint/2010/main" val="376200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BE"/>
              <a:t>Opgericht in 1917 door Arch C. Klump met $ 26,50 en vandaag meer dan 1 miljard $.</a:t>
            </a:r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r>
              <a:rPr lang="nl-NL" altLang="nl-BE"/>
              <a:t>Doel 2025: 2,5 miljard $</a:t>
            </a:r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  <a:p>
            <a:endParaRPr lang="nl-NL" altLang="nl-BE"/>
          </a:p>
        </p:txBody>
      </p:sp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The Foundation </a:t>
            </a:r>
            <a:r>
              <a:rPr lang="mr-IN" altLang="nl-BE" dirty="0"/>
              <a:t>–</a:t>
            </a:r>
            <a:r>
              <a:rPr lang="nl-NL" altLang="nl-BE" dirty="0"/>
              <a:t> Haar oorsprong</a:t>
            </a:r>
          </a:p>
        </p:txBody>
      </p:sp>
      <p:pic>
        <p:nvPicPr>
          <p:cNvPr id="38916" name="Afbeelding 3" descr="Every Rotarian every y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6750"/>
            <a:ext cx="25908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4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3566B-BC77-0A4B-D1A8-657C2DA8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251758"/>
          </a:xfrm>
        </p:spPr>
        <p:txBody>
          <a:bodyPr/>
          <a:lstStyle/>
          <a:p>
            <a:r>
              <a:rPr lang="en-US"/>
              <a:t>The Rotary Foundation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9F0C9E-5444-3A00-BC43-F86C4F00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 </a:t>
            </a:r>
            <a:r>
              <a:rPr lang="en-US" dirty="0" err="1"/>
              <a:t>doet</a:t>
            </a:r>
            <a:r>
              <a:rPr lang="en-US" dirty="0"/>
              <a:t> TRF ?</a:t>
            </a:r>
          </a:p>
          <a:p>
            <a:pPr lvl="1"/>
            <a:r>
              <a:rPr lang="en-US" dirty="0"/>
              <a:t>District Grants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afzonderlijke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Global Grants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afzonderlijke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Studiebeurzen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afzonderlijke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 Polio Now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afzonderlijke</a:t>
            </a:r>
            <a:r>
              <a:rPr lang="en-US" dirty="0"/>
              <a:t> </a:t>
            </a:r>
            <a:r>
              <a:rPr lang="en-US" dirty="0" err="1"/>
              <a:t>presentatie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Disaster Response Grants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Vocational Training Teams</a:t>
            </a:r>
          </a:p>
        </p:txBody>
      </p:sp>
    </p:spTree>
    <p:extLst>
      <p:ext uri="{BB962C8B-B14F-4D97-AF65-F5344CB8AC3E}">
        <p14:creationId xmlns:p14="http://schemas.microsoft.com/office/powerpoint/2010/main" val="58953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DF92A-31FD-847B-4EBC-838AD132E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21D7C2-34D2-A606-FFB9-430EAC28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1506200" cy="1215390"/>
          </a:xfrm>
        </p:spPr>
        <p:txBody>
          <a:bodyPr anchor="ctr">
            <a:normAutofit/>
          </a:bodyPr>
          <a:lstStyle/>
          <a:p>
            <a:r>
              <a:rPr lang="en-US" dirty="0" err="1"/>
              <a:t>Gigantische</a:t>
            </a:r>
            <a:r>
              <a:rPr lang="en-US" dirty="0"/>
              <a:t> impact</a:t>
            </a:r>
          </a:p>
        </p:txBody>
      </p:sp>
      <p:pic>
        <p:nvPicPr>
          <p:cNvPr id="9" name="Afbeelding 8" descr="Afbeelding met tekst, schermopname, nummer, Lettertype&#10;&#10;Door AI gegenereerde inhoud is mogelijk onjuist.">
            <a:extLst>
              <a:ext uri="{FF2B5EF4-FFF2-40B4-BE49-F238E27FC236}">
                <a16:creationId xmlns:a16="http://schemas.microsoft.com/office/drawing/2014/main" id="{F8F43020-2349-CC84-E4A5-47D41128C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62" y="1483610"/>
            <a:ext cx="4909577" cy="53743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A586A31B-C640-3244-940D-23FA663F9D3B}"/>
                  </a:ext>
                </a:extLst>
              </p14:cNvPr>
              <p14:cNvContentPartPr/>
              <p14:nvPr/>
            </p14:nvContentPartPr>
            <p14:xfrm>
              <a:off x="6840647" y="3793808"/>
              <a:ext cx="740160" cy="34092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A586A31B-C640-3244-940D-23FA663F9D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2007" y="3785168"/>
                <a:ext cx="75780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2BF674E6-6936-2F6A-F1BE-300A497B1417}"/>
                  </a:ext>
                </a:extLst>
              </p14:cNvPr>
              <p14:cNvContentPartPr/>
              <p14:nvPr/>
            </p14:nvContentPartPr>
            <p14:xfrm>
              <a:off x="6127127" y="2300888"/>
              <a:ext cx="1515240" cy="1980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2BF674E6-6936-2F6A-F1BE-300A497B14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8127" y="2292248"/>
                <a:ext cx="153288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65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FB608-021A-6CDB-B20B-096DF0C44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4E93F4-1B47-B764-1CB7-AC5D29DC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1506200" cy="1215390"/>
          </a:xfrm>
        </p:spPr>
        <p:txBody>
          <a:bodyPr anchor="ctr">
            <a:normAutofit fontScale="90000"/>
          </a:bodyPr>
          <a:lstStyle/>
          <a:p>
            <a:r>
              <a:rPr lang="en-US" dirty="0" err="1"/>
              <a:t>Ieders</a:t>
            </a:r>
            <a:r>
              <a:rPr lang="en-US" dirty="0"/>
              <a:t> </a:t>
            </a:r>
            <a:r>
              <a:rPr lang="en-US" dirty="0" err="1"/>
              <a:t>bijdrage</a:t>
            </a:r>
            <a:r>
              <a:rPr lang="en-US" dirty="0"/>
              <a:t> </a:t>
            </a:r>
            <a:r>
              <a:rPr lang="en-US" dirty="0" err="1"/>
              <a:t>helpt</a:t>
            </a:r>
            <a:r>
              <a:rPr lang="en-US" dirty="0"/>
              <a:t> impact-</a:t>
            </a:r>
            <a:r>
              <a:rPr lang="en-US" dirty="0" err="1"/>
              <a:t>creatie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7BD20872-92E0-F651-C5AC-313EB67FE049}"/>
                  </a:ext>
                </a:extLst>
              </p14:cNvPr>
              <p14:cNvContentPartPr/>
              <p14:nvPr/>
            </p14:nvContentPartPr>
            <p14:xfrm>
              <a:off x="3954167" y="4461742"/>
              <a:ext cx="360" cy="36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7BD20872-92E0-F651-C5AC-313EB67FE0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5527" y="44527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83F19B9D-4DE8-4EF3-C46E-0A7EC3777A68}"/>
                  </a:ext>
                </a:extLst>
              </p14:cNvPr>
              <p14:cNvContentPartPr/>
              <p14:nvPr/>
            </p14:nvContentPartPr>
            <p14:xfrm>
              <a:off x="4206887" y="4297582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83F19B9D-4DE8-4EF3-C46E-0A7EC3777A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7887" y="42889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fbeelding 5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F5A88D6D-CBF2-82D3-C1F7-4C4A308CE1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95" y="1387427"/>
            <a:ext cx="2879167" cy="5373360"/>
          </a:xfrm>
          <a:prstGeom prst="rect">
            <a:avLst/>
          </a:prstGeom>
        </p:spPr>
      </p:pic>
      <p:pic>
        <p:nvPicPr>
          <p:cNvPr id="8" name="Afbeelding 7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D99CA566-7E64-D043-C3C6-E6BA5E224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85" y="1387427"/>
            <a:ext cx="2237893" cy="531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8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D1448-33E5-F1D2-DD35-3EF3E773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F60098-D537-5B1C-6408-A94174E4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1506200" cy="1215390"/>
          </a:xfrm>
        </p:spPr>
        <p:txBody>
          <a:bodyPr anchor="ctr">
            <a:normAutofit fontScale="90000"/>
          </a:bodyPr>
          <a:lstStyle/>
          <a:p>
            <a:r>
              <a:rPr lang="en-US" dirty="0" err="1"/>
              <a:t>Ieders</a:t>
            </a:r>
            <a:r>
              <a:rPr lang="en-US" dirty="0"/>
              <a:t> </a:t>
            </a:r>
            <a:r>
              <a:rPr lang="en-US" dirty="0" err="1"/>
              <a:t>bijdrage</a:t>
            </a:r>
            <a:r>
              <a:rPr lang="en-US" dirty="0"/>
              <a:t> </a:t>
            </a:r>
            <a:r>
              <a:rPr lang="en-US" dirty="0" err="1"/>
              <a:t>helpt</a:t>
            </a:r>
            <a:r>
              <a:rPr lang="en-US" dirty="0"/>
              <a:t> impact-</a:t>
            </a:r>
            <a:r>
              <a:rPr lang="en-US" dirty="0" err="1"/>
              <a:t>creatie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B6D316ED-47AD-2C0D-C8A1-6D810B9163A2}"/>
                  </a:ext>
                </a:extLst>
              </p14:cNvPr>
              <p14:cNvContentPartPr/>
              <p14:nvPr/>
            </p14:nvContentPartPr>
            <p14:xfrm>
              <a:off x="3954167" y="4461742"/>
              <a:ext cx="360" cy="36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B6D316ED-47AD-2C0D-C8A1-6D810B9163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5527" y="44527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77D01D17-9E49-4C8F-75C1-CB77721B3AAE}"/>
                  </a:ext>
                </a:extLst>
              </p14:cNvPr>
              <p14:cNvContentPartPr/>
              <p14:nvPr/>
            </p14:nvContentPartPr>
            <p14:xfrm>
              <a:off x="4206887" y="4297582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77D01D17-9E49-4C8F-75C1-CB77721B3A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7887" y="42889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fbeelding 6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93F340FA-3BC5-CFE8-BD63-1CD58A0B1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30" y="1365650"/>
            <a:ext cx="3360557" cy="55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CD09A-2104-5A91-8841-E803528C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Webpagina, Website, software&#10;&#10;Automatisch gegenereerde beschrijving">
            <a:extLst>
              <a:ext uri="{FF2B5EF4-FFF2-40B4-BE49-F238E27FC236}">
                <a16:creationId xmlns:a16="http://schemas.microsoft.com/office/drawing/2014/main" id="{DC7F85DC-4942-B5AE-0F9B-92695284D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9" y="1655612"/>
            <a:ext cx="7092319" cy="4521352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F79045-02E2-448A-272A-0897DC6E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anchor="ctr">
            <a:normAutofit/>
          </a:bodyPr>
          <a:lstStyle/>
          <a:p>
            <a:r>
              <a:rPr lang="en-US" dirty="0"/>
              <a:t>Een </a:t>
            </a:r>
            <a:r>
              <a:rPr lang="en-US" dirty="0" err="1"/>
              <a:t>waardevolle</a:t>
            </a:r>
            <a:r>
              <a:rPr lang="en-US" dirty="0"/>
              <a:t> </a:t>
            </a:r>
            <a:r>
              <a:rPr lang="en-US" dirty="0" err="1"/>
              <a:t>investering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5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3F83-846F-45D8-CFF0-08498F00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/>
          <a:lstStyle/>
          <a:p>
            <a:r>
              <a:rPr lang="nl-BE" dirty="0"/>
              <a:t>MISSIE VAN D2140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0976A-077B-4E17-F6BD-5B96713A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90054"/>
            <a:ext cx="11506199" cy="4386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De Rotary Foundation is het </a:t>
            </a:r>
            <a:r>
              <a:rPr lang="nl-BE" dirty="0">
                <a:solidFill>
                  <a:srgbClr val="DA1A5A"/>
                </a:solidFill>
              </a:rPr>
              <a:t>eigen goede doelenfonds </a:t>
            </a:r>
            <a:r>
              <a:rPr lang="nl-BE" dirty="0"/>
              <a:t>van Rotarians &amp; Rotaracters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De missie van het district team Foundation bestaat erin </a:t>
            </a:r>
            <a:r>
              <a:rPr lang="nl-BE" dirty="0">
                <a:solidFill>
                  <a:srgbClr val="DA1A5A"/>
                </a:solidFill>
              </a:rPr>
              <a:t>onze clubs te ondersteunen </a:t>
            </a:r>
            <a:r>
              <a:rPr lang="nl-BE" dirty="0"/>
              <a:t>om begrip, respect, goede wil en vrede in de wereld (en bij ons) te stimuleren via hun projecten die:</a:t>
            </a:r>
          </a:p>
          <a:p>
            <a:pPr lvl="1"/>
            <a:r>
              <a:rPr lang="nl-BE" sz="2400" dirty="0"/>
              <a:t>de gezondheid van burgers beogen te verbeteren,</a:t>
            </a:r>
          </a:p>
          <a:p>
            <a:pPr lvl="1"/>
            <a:r>
              <a:rPr lang="nl-BE" sz="2400" dirty="0"/>
              <a:t>kwaliteitsonderwijs beogen aan te bieden,</a:t>
            </a:r>
          </a:p>
          <a:p>
            <a:pPr lvl="1"/>
            <a:r>
              <a:rPr lang="nl-BE" sz="2400" dirty="0"/>
              <a:t>het milieu beogen te verbeteren, en </a:t>
            </a:r>
          </a:p>
          <a:p>
            <a:pPr lvl="1"/>
            <a:r>
              <a:rPr lang="nl-BE" sz="2400" dirty="0"/>
              <a:t>de armoede beogen te verlichten.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7274A-AB72-9F96-F48D-A0C92161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43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f5defbb4-33b4-43a6-867e-2128e5719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</Words>
  <Application>Microsoft Office PowerPoint</Application>
  <PresentationFormat>Widescreen</PresentationFormat>
  <Paragraphs>56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TRF : The Rotary Foundation</vt:lpstr>
      <vt:lpstr>TRF = The Rotary Foundation</vt:lpstr>
      <vt:lpstr>The Foundation – Haar oorsprong</vt:lpstr>
      <vt:lpstr>The Rotary Foundation</vt:lpstr>
      <vt:lpstr>Gigantische impact</vt:lpstr>
      <vt:lpstr>Ieders bijdrage helpt impact-creatie</vt:lpstr>
      <vt:lpstr>Ieders bijdrage helpt impact-creatie</vt:lpstr>
      <vt:lpstr>Een waardevolle investering</vt:lpstr>
      <vt:lpstr>MISSIE VAN D2140 FOUNDATION</vt:lpstr>
      <vt:lpstr>Lange termijn doelstellingen commissie ROTARY FOUNDATION</vt:lpstr>
      <vt:lpstr>Naar een kijkje naar de projecten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Paul Vandeloo</cp:lastModifiedBy>
  <cp:revision>192</cp:revision>
  <cp:lastPrinted>2019-12-04T20:41:25Z</cp:lastPrinted>
  <dcterms:created xsi:type="dcterms:W3CDTF">2019-11-18T03:22:22Z</dcterms:created>
  <dcterms:modified xsi:type="dcterms:W3CDTF">2025-08-27T14:28:04Z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MSIP_Label_33388a57-ce48-4947-8b83-910a7bee2ddc_Enabled">
    <vt:lpwstr>true</vt:lpwstr>
  </property>
  <property fmtid="{D5CDD505-2E9C-101B-9397-08002B2CF9AE}" pid="5" name="MSIP_Label_33388a57-ce48-4947-8b83-910a7bee2ddc_SetDate">
    <vt:lpwstr>2022-07-11T13:59:53Z</vt:lpwstr>
  </property>
  <property fmtid="{D5CDD505-2E9C-101B-9397-08002B2CF9AE}" pid="6" name="MSIP_Label_33388a57-ce48-4947-8b83-910a7bee2ddc_Method">
    <vt:lpwstr>Standard</vt:lpwstr>
  </property>
  <property fmtid="{D5CDD505-2E9C-101B-9397-08002B2CF9AE}" pid="7" name="MSIP_Label_33388a57-ce48-4947-8b83-910a7bee2ddc_Name">
    <vt:lpwstr>Intern</vt:lpwstr>
  </property>
  <property fmtid="{D5CDD505-2E9C-101B-9397-08002B2CF9AE}" pid="8" name="MSIP_Label_33388a57-ce48-4947-8b83-910a7bee2ddc_SiteId">
    <vt:lpwstr>cc814b9c-9a99-44a2-bc5c-f7f275945ba5</vt:lpwstr>
  </property>
  <property fmtid="{D5CDD505-2E9C-101B-9397-08002B2CF9AE}" pid="9" name="MSIP_Label_33388a57-ce48-4947-8b83-910a7bee2ddc_ActionId">
    <vt:lpwstr>aebf8d37-4076-4021-8683-a4911390474e</vt:lpwstr>
  </property>
  <property fmtid="{D5CDD505-2E9C-101B-9397-08002B2CF9AE}" pid="10" name="MSIP_Label_33388a57-ce48-4947-8b83-910a7bee2ddc_ContentBits">
    <vt:lpwstr>3</vt:lpwstr>
  </property>
  <property fmtid="{D5CDD505-2E9C-101B-9397-08002B2CF9AE}" pid="11" name="MSIP_Label_8772ba27-cab8-4042-a351-a31f6e4eacdc_Enabled">
    <vt:lpwstr>true</vt:lpwstr>
  </property>
  <property fmtid="{D5CDD505-2E9C-101B-9397-08002B2CF9AE}" pid="12" name="MSIP_Label_8772ba27-cab8-4042-a351-a31f6e4eacdc_SetDate">
    <vt:lpwstr>2025-08-27T12:37:47Z</vt:lpwstr>
  </property>
  <property fmtid="{D5CDD505-2E9C-101B-9397-08002B2CF9AE}" pid="13" name="MSIP_Label_8772ba27-cab8-4042-a351-a31f6e4eacdc_Method">
    <vt:lpwstr>Standard</vt:lpwstr>
  </property>
  <property fmtid="{D5CDD505-2E9C-101B-9397-08002B2CF9AE}" pid="14" name="MSIP_Label_8772ba27-cab8-4042-a351-a31f6e4eacdc_Name">
    <vt:lpwstr>Internal</vt:lpwstr>
  </property>
  <property fmtid="{D5CDD505-2E9C-101B-9397-08002B2CF9AE}" pid="15" name="MSIP_Label_8772ba27-cab8-4042-a351-a31f6e4eacdc_SiteId">
    <vt:lpwstr>715902d6-f63e-4b8d-929b-4bb170bad492</vt:lpwstr>
  </property>
  <property fmtid="{D5CDD505-2E9C-101B-9397-08002B2CF9AE}" pid="16" name="MSIP_Label_8772ba27-cab8-4042-a351-a31f6e4eacdc_ActionId">
    <vt:lpwstr>28893b01-e273-48e4-8881-9bb59390b343</vt:lpwstr>
  </property>
  <property fmtid="{D5CDD505-2E9C-101B-9397-08002B2CF9AE}" pid="17" name="MSIP_Label_8772ba27-cab8-4042-a351-a31f6e4eacdc_ContentBits">
    <vt:lpwstr>0</vt:lpwstr>
  </property>
  <property fmtid="{D5CDD505-2E9C-101B-9397-08002B2CF9AE}" pid="18" name="MSIP_Label_8772ba27-cab8-4042-a351-a31f6e4eacdc_Tag">
    <vt:lpwstr>50, 3, 0, 1</vt:lpwstr>
  </property>
</Properties>
</file>